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322" r:id="rId3"/>
    <p:sldId id="318" r:id="rId4"/>
    <p:sldId id="320" r:id="rId5"/>
    <p:sldId id="319" r:id="rId6"/>
    <p:sldId id="271" r:id="rId7"/>
    <p:sldId id="321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E9A8D"/>
    <a:srgbClr val="FF6600"/>
    <a:srgbClr val="60F2E4"/>
    <a:srgbClr val="BFF9F3"/>
    <a:srgbClr val="0A746A"/>
    <a:srgbClr val="CDCDCD"/>
    <a:srgbClr val="10AC9E"/>
    <a:srgbClr val="FDFDFD"/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84491" autoAdjust="0"/>
  </p:normalViewPr>
  <p:slideViewPr>
    <p:cSldViewPr snapToGrid="0">
      <p:cViewPr varScale="1">
        <p:scale>
          <a:sx n="95" d="100"/>
          <a:sy n="95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F6A05-FAB4-49C8-A9AA-936CCB430A14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1A715-193F-4BF8-959D-43E9B35AA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0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6D87C-E037-4EBE-B20B-D84906FDB5FC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7B757-BDD9-4BAE-9A6A-42847663C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9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757-BDD9-4BAE-9A6A-42847663CC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757-BDD9-4BAE-9A6A-42847663CC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3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757-BDD9-4BAE-9A6A-42847663CC1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757-BDD9-4BAE-9A6A-42847663CC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6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757-BDD9-4BAE-9A6A-42847663CC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06D8-1711-4E35-A2E3-7D13DDC158BB}" type="datetime1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99C2-6B05-4BF0-8028-B7D38A4D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40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43FD-67E3-4ADF-9852-6862C0130235}" type="datetime1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99C2-6B05-4BF0-8028-B7D38A4D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1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5D60-1390-49F1-BCA7-B350FBE57918}" type="datetime1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99C2-6B05-4BF0-8028-B7D38A4D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3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DDE8-9324-44AE-8DDF-DEAD177007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0854-ECFA-49E0-8C64-03D7A4137E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3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55B3-26DF-4E2E-96CC-8826FF01EA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0854-ECFA-49E0-8C64-03D7A4137E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-9636901" y="-9176810"/>
            <a:ext cx="14778063" cy="16873133"/>
          </a:xfrm>
          <a:prstGeom prst="ellipse">
            <a:avLst/>
          </a:prstGeom>
          <a:gradFill>
            <a:gsLst>
              <a:gs pos="0">
                <a:schemeClr val="bg1">
                  <a:alpha val="83000"/>
                </a:schemeClr>
              </a:gs>
              <a:gs pos="35939">
                <a:srgbClr val="11FFE3">
                  <a:alpha val="30000"/>
                </a:srgbClr>
              </a:gs>
              <a:gs pos="83000">
                <a:schemeClr val="accent1">
                  <a:lumMod val="45000"/>
                  <a:lumOff val="5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9733098" y="328868"/>
            <a:ext cx="1769166" cy="369332"/>
            <a:chOff x="9733098" y="328868"/>
            <a:chExt cx="1769166" cy="36933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9733098" y="344779"/>
              <a:ext cx="1769166" cy="337511"/>
            </a:xfrm>
            <a:prstGeom prst="roundRect">
              <a:avLst/>
            </a:prstGeom>
            <a:solidFill>
              <a:srgbClr val="11FFE3">
                <a:alpha val="2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198335" y="328868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" b="100000" l="0" r="100000">
                        <a14:foregroundMark x1="5474" y1="6261" x2="87158" y2="85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5" y="181112"/>
            <a:ext cx="432941" cy="5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7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628-0EE9-489D-ADF9-D84EC90902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0854-ECFA-49E0-8C64-03D7A4137E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38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6048-71D9-406F-9CAF-CF5EEB86C4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0854-ECFA-49E0-8C64-03D7A4137E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50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ED-E052-44FB-9931-3ED1CA9947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0854-ECFA-49E0-8C64-03D7A4137E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5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92D9-B8EB-4946-A4EA-0352235669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0854-ECFA-49E0-8C64-03D7A4137E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77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58C-E0EB-4795-94E0-903604B82A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0854-ECFA-49E0-8C64-03D7A4137E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75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909A-73C8-4456-94B6-F203640E2B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0854-ECFA-49E0-8C64-03D7A4137E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3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207C-2975-44AB-A46E-4C6775C7780F}" type="datetime1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99C2-6B05-4BF0-8028-B7D38A4D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21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DCC0-EDB3-4597-A2AF-C15000AC94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0854-ECFA-49E0-8C64-03D7A4137E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54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032-6267-45E4-B3C9-BCE74CC40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0854-ECFA-49E0-8C64-03D7A4137E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10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6EFA-1DB9-4D12-BAA5-0004A331A0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0854-ECFA-49E0-8C64-03D7A4137E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6E14-7B96-4E95-8BC6-24DEF4C4C227}" type="datetime1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99C2-6B05-4BF0-8028-B7D38A4D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4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D89B-DA95-4282-8E57-D09F868A8C6F}" type="datetime1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99C2-6B05-4BF0-8028-B7D38A4D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8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B08C-0278-4FD2-AEBA-8EBF421C37CA}" type="datetime1">
              <a:rPr lang="ru-RU" smtClean="0"/>
              <a:t>30.09.2025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99C2-6B05-4BF0-8028-B7D38A4D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0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BBC6-E8CF-4050-B41E-A0D59E752CE0}" type="datetime1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99C2-6B05-4BF0-8028-B7D38A4D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5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7EB-F907-45EE-BF45-8154A1FD0CCC}" type="datetime1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99C2-6B05-4BF0-8028-B7D38A4D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4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E42-E364-4867-A2F2-921A7E236E74}" type="datetime1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99C2-6B05-4BF0-8028-B7D38A4D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B821-5C7F-4D44-8CBF-BC34A96CDCAD}" type="datetime1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99C2-6B05-4BF0-8028-B7D38A4D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3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8F24-AEEF-4B2D-BF9F-97EEF71C5300}" type="datetime1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199C2-6B05-4BF0-8028-B7D38A4DB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6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AB7F8-00C9-436F-91EC-D9EC4C0BC2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0854-ECFA-49E0-8C64-03D7A4137E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" t="9385" r="1297" b="7364"/>
          <a:stretch/>
        </p:blipFill>
        <p:spPr bwMode="auto">
          <a:xfrm>
            <a:off x="-16041" y="16042"/>
            <a:ext cx="12159915" cy="68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3186" y="16042"/>
            <a:ext cx="12230480" cy="6858000"/>
          </a:xfrm>
          <a:prstGeom prst="rect">
            <a:avLst/>
          </a:prstGeom>
          <a:gradFill flip="none" rotWithShape="1">
            <a:gsLst>
              <a:gs pos="72000">
                <a:srgbClr val="0B6A61"/>
              </a:gs>
              <a:gs pos="54000">
                <a:srgbClr val="0F4E48">
                  <a:alpha val="92000"/>
                </a:srgbClr>
              </a:gs>
              <a:gs pos="15000">
                <a:schemeClr val="bg2">
                  <a:lumMod val="10000"/>
                  <a:alpha val="82000"/>
                </a:schemeClr>
              </a:gs>
              <a:gs pos="92000">
                <a:srgbClr val="068579">
                  <a:alpha val="5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66" y="-24063"/>
            <a:ext cx="12192000" cy="6858000"/>
          </a:xfrm>
          <a:prstGeom prst="rect">
            <a:avLst/>
          </a:prstGeom>
          <a:gradFill flip="none" rotWithShape="1">
            <a:gsLst>
              <a:gs pos="87000">
                <a:srgbClr val="078176">
                  <a:alpha val="25000"/>
                </a:srgbClr>
              </a:gs>
              <a:gs pos="67479">
                <a:schemeClr val="tx1">
                  <a:lumMod val="85000"/>
                  <a:lumOff val="15000"/>
                  <a:alpha val="37000"/>
                </a:schemeClr>
              </a:gs>
              <a:gs pos="8000">
                <a:srgbClr val="212A29"/>
              </a:gs>
              <a:gs pos="16000">
                <a:srgbClr val="143330">
                  <a:alpha val="61000"/>
                </a:srgbClr>
              </a:gs>
              <a:gs pos="0">
                <a:schemeClr val="bg2">
                  <a:lumMod val="10000"/>
                  <a:alpha val="67000"/>
                </a:schemeClr>
              </a:gs>
              <a:gs pos="100000">
                <a:srgbClr val="068579">
                  <a:alpha val="5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9617" y="6016932"/>
            <a:ext cx="6636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Амурск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</a:t>
            </a: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октября 2025 г.</a:t>
            </a:r>
            <a:endParaRPr lang="ru-RU" sz="160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44" y="175871"/>
            <a:ext cx="1324021" cy="92427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536732" y="3811183"/>
            <a:ext cx="679572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 smtClean="0">
                <a:solidFill>
                  <a:srgbClr val="10AC9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Бастрикина</a:t>
            </a:r>
            <a:r>
              <a:rPr lang="ru-RU" sz="3200" b="1" dirty="0" smtClean="0">
                <a:solidFill>
                  <a:srgbClr val="10AC9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Маргарита Валерьевна</a:t>
            </a:r>
            <a:endParaRPr lang="ru-RU" sz="3200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заместитель министра экономического развития края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49" r="54973"/>
          <a:stretch/>
        </p:blipFill>
        <p:spPr>
          <a:xfrm>
            <a:off x="5576439" y="-1"/>
            <a:ext cx="6615561" cy="300288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08307" y="1593187"/>
            <a:ext cx="10478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Стратегическая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сессия по формированию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целевой модели развития опорного населенного пункта г. Амурск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" t="9385" r="1297" b="7364"/>
          <a:stretch/>
        </p:blipFill>
        <p:spPr bwMode="auto">
          <a:xfrm>
            <a:off x="-16041" y="16042"/>
            <a:ext cx="12159915" cy="68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44" y="175871"/>
            <a:ext cx="1324021" cy="92427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38480" y="-15630"/>
            <a:ext cx="12230480" cy="6858000"/>
          </a:xfrm>
          <a:prstGeom prst="rect">
            <a:avLst/>
          </a:prstGeom>
          <a:gradFill flip="none" rotWithShape="1">
            <a:gsLst>
              <a:gs pos="72000">
                <a:srgbClr val="0B6A61"/>
              </a:gs>
              <a:gs pos="54000">
                <a:srgbClr val="0F4E48">
                  <a:alpha val="92000"/>
                </a:srgbClr>
              </a:gs>
              <a:gs pos="15000">
                <a:schemeClr val="bg2">
                  <a:lumMod val="10000"/>
                  <a:alpha val="82000"/>
                </a:schemeClr>
              </a:gs>
              <a:gs pos="92000">
                <a:srgbClr val="068579">
                  <a:alpha val="5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257" y="467406"/>
            <a:ext cx="868309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Амурск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44" y="328271"/>
            <a:ext cx="1324021" cy="92427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38597" y="6477245"/>
            <a:ext cx="2743200" cy="365125"/>
          </a:xfrm>
        </p:spPr>
        <p:txBody>
          <a:bodyPr/>
          <a:lstStyle/>
          <a:p>
            <a:fld id="{EB190854-ECFA-49E0-8C64-03D7A4137EDB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331136" y="2853316"/>
            <a:ext cx="2878278" cy="1212887"/>
            <a:chOff x="-1090302" y="1604218"/>
            <a:chExt cx="9451012" cy="957137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-677190" y="1604218"/>
              <a:ext cx="8664263" cy="957137"/>
            </a:xfrm>
            <a:prstGeom prst="roundRect">
              <a:avLst/>
            </a:prstGeom>
            <a:solidFill>
              <a:srgbClr val="00FFFF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090302" y="1668452"/>
              <a:ext cx="9451012" cy="710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ru-RU" sz="2000" b="1" spc="-1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37,2 тыс. чел.</a:t>
              </a:r>
            </a:p>
            <a:p>
              <a:pPr algn="ctr">
                <a:lnSpc>
                  <a:spcPts val="2100"/>
                </a:lnSpc>
              </a:pPr>
              <a:r>
                <a:rPr lang="ru-RU" sz="1600" b="1" i="1" spc="-1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ч</a:t>
              </a:r>
              <a:r>
                <a:rPr lang="ru-RU" sz="1600" b="1" i="1" spc="-1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исленность населения </a:t>
              </a:r>
              <a:br>
                <a:rPr lang="ru-RU" sz="1600" b="1" i="1" spc="-1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ru-RU" sz="1200" b="1" i="1" spc="-1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 состоянию на 01.01.2025</a:t>
              </a:r>
              <a:endParaRPr lang="ru-RU" sz="1200" i="1" spc="-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object 55"/>
          <p:cNvGrpSpPr/>
          <p:nvPr/>
        </p:nvGrpSpPr>
        <p:grpSpPr>
          <a:xfrm>
            <a:off x="7236367" y="1334447"/>
            <a:ext cx="4760826" cy="5207153"/>
            <a:chOff x="5958840" y="1377696"/>
            <a:chExt cx="3874135" cy="3950335"/>
          </a:xfrm>
        </p:grpSpPr>
        <p:pic>
          <p:nvPicPr>
            <p:cNvPr id="69" name="object 5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1032" y="1389888"/>
              <a:ext cx="3849623" cy="3925824"/>
            </a:xfrm>
            <a:prstGeom prst="rect">
              <a:avLst/>
            </a:prstGeom>
          </p:spPr>
        </p:pic>
        <p:sp>
          <p:nvSpPr>
            <p:cNvPr id="70" name="object 57"/>
            <p:cNvSpPr/>
            <p:nvPr/>
          </p:nvSpPr>
          <p:spPr>
            <a:xfrm>
              <a:off x="5964936" y="1383792"/>
              <a:ext cx="3862070" cy="3938270"/>
            </a:xfrm>
            <a:custGeom>
              <a:avLst/>
              <a:gdLst/>
              <a:ahLst/>
              <a:cxnLst/>
              <a:rect l="l" t="t" r="r" b="b"/>
              <a:pathLst>
                <a:path w="3862070" h="3938270">
                  <a:moveTo>
                    <a:pt x="244093" y="0"/>
                  </a:moveTo>
                  <a:lnTo>
                    <a:pt x="3618230" y="0"/>
                  </a:lnTo>
                  <a:lnTo>
                    <a:pt x="3642867" y="1270"/>
                  </a:lnTo>
                  <a:lnTo>
                    <a:pt x="3712971" y="19050"/>
                  </a:lnTo>
                  <a:lnTo>
                    <a:pt x="3754373" y="41910"/>
                  </a:lnTo>
                  <a:lnTo>
                    <a:pt x="3790695" y="71628"/>
                  </a:lnTo>
                  <a:lnTo>
                    <a:pt x="3820414" y="107823"/>
                  </a:lnTo>
                  <a:lnTo>
                    <a:pt x="3842766" y="149352"/>
                  </a:lnTo>
                  <a:lnTo>
                    <a:pt x="3856990" y="194818"/>
                  </a:lnTo>
                  <a:lnTo>
                    <a:pt x="3861816" y="244094"/>
                  </a:lnTo>
                  <a:lnTo>
                    <a:pt x="3861816" y="3694430"/>
                  </a:lnTo>
                  <a:lnTo>
                    <a:pt x="3856990" y="3743706"/>
                  </a:lnTo>
                  <a:lnTo>
                    <a:pt x="3842766" y="3789045"/>
                  </a:lnTo>
                  <a:lnTo>
                    <a:pt x="3820414" y="3830574"/>
                  </a:lnTo>
                  <a:lnTo>
                    <a:pt x="3790695" y="3866896"/>
                  </a:lnTo>
                  <a:lnTo>
                    <a:pt x="3754373" y="3896614"/>
                  </a:lnTo>
                  <a:lnTo>
                    <a:pt x="3712844" y="3918966"/>
                  </a:lnTo>
                  <a:lnTo>
                    <a:pt x="3667506" y="3933190"/>
                  </a:lnTo>
                  <a:lnTo>
                    <a:pt x="3618230" y="3938016"/>
                  </a:lnTo>
                  <a:lnTo>
                    <a:pt x="244093" y="3938016"/>
                  </a:lnTo>
                  <a:lnTo>
                    <a:pt x="194817" y="3933190"/>
                  </a:lnTo>
                  <a:lnTo>
                    <a:pt x="149351" y="3918966"/>
                  </a:lnTo>
                  <a:lnTo>
                    <a:pt x="107823" y="3896614"/>
                  </a:lnTo>
                  <a:lnTo>
                    <a:pt x="71627" y="3866896"/>
                  </a:lnTo>
                  <a:lnTo>
                    <a:pt x="41910" y="3830574"/>
                  </a:lnTo>
                  <a:lnTo>
                    <a:pt x="19050" y="3789172"/>
                  </a:lnTo>
                  <a:lnTo>
                    <a:pt x="4952" y="3743706"/>
                  </a:lnTo>
                  <a:lnTo>
                    <a:pt x="0" y="3694430"/>
                  </a:lnTo>
                  <a:lnTo>
                    <a:pt x="0" y="244094"/>
                  </a:lnTo>
                  <a:lnTo>
                    <a:pt x="4952" y="194818"/>
                  </a:lnTo>
                  <a:lnTo>
                    <a:pt x="19050" y="149352"/>
                  </a:lnTo>
                  <a:lnTo>
                    <a:pt x="41910" y="107823"/>
                  </a:lnTo>
                  <a:lnTo>
                    <a:pt x="71627" y="71628"/>
                  </a:lnTo>
                  <a:lnTo>
                    <a:pt x="107823" y="41910"/>
                  </a:lnTo>
                  <a:lnTo>
                    <a:pt x="149351" y="19050"/>
                  </a:lnTo>
                  <a:lnTo>
                    <a:pt x="194817" y="4953"/>
                  </a:lnTo>
                  <a:lnTo>
                    <a:pt x="244093" y="0"/>
                  </a:lnTo>
                  <a:close/>
                </a:path>
              </a:pathLst>
            </a:custGeom>
            <a:ln w="12191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Скругленный прямоугольник 74"/>
          <p:cNvSpPr/>
          <p:nvPr/>
        </p:nvSpPr>
        <p:spPr>
          <a:xfrm>
            <a:off x="205541" y="1207973"/>
            <a:ext cx="6884146" cy="336034"/>
          </a:xfrm>
          <a:prstGeom prst="roundRect">
            <a:avLst/>
          </a:prstGeom>
          <a:gradFill>
            <a:gsLst>
              <a:gs pos="0">
                <a:schemeClr val="bg1">
                  <a:alpha val="23000"/>
                </a:schemeClr>
              </a:gs>
              <a:gs pos="83000">
                <a:schemeClr val="accent1">
                  <a:lumMod val="45000"/>
                  <a:lumOff val="55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Опорный населенный пункт Амурского района </a:t>
            </a:r>
            <a:endParaRPr lang="ru-RU" sz="20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2946036" y="2934213"/>
            <a:ext cx="3773445" cy="1128496"/>
            <a:chOff x="-4782394" y="1596993"/>
            <a:chExt cx="10524554" cy="913938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-3351232" y="1596993"/>
              <a:ext cx="7579413" cy="913938"/>
            </a:xfrm>
            <a:prstGeom prst="roundRect">
              <a:avLst/>
            </a:prstGeom>
            <a:solidFill>
              <a:srgbClr val="00FFFF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-4782394" y="1711722"/>
              <a:ext cx="10524554" cy="729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ru-RU" sz="2000" b="1" spc="-1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146,4 кв. км</a:t>
              </a:r>
            </a:p>
            <a:p>
              <a:pPr algn="ctr">
                <a:lnSpc>
                  <a:spcPts val="2100"/>
                </a:lnSpc>
              </a:pPr>
              <a:r>
                <a:rPr lang="ru-RU" sz="1600" b="1" i="1" spc="-1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</a:t>
              </a:r>
              <a:r>
                <a:rPr lang="ru-RU" sz="1600" b="1" i="1" spc="-1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лощадь города</a:t>
              </a:r>
            </a:p>
            <a:p>
              <a:pPr algn="ctr">
                <a:lnSpc>
                  <a:spcPts val="2100"/>
                </a:lnSpc>
              </a:pPr>
              <a:endParaRPr lang="ru-RU" sz="1600" i="1" spc="-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4" name="Заголовок 3"/>
          <p:cNvSpPr>
            <a:spLocks noGrp="1"/>
          </p:cNvSpPr>
          <p:nvPr>
            <p:ph type="title"/>
          </p:nvPr>
        </p:nvSpPr>
        <p:spPr>
          <a:xfrm>
            <a:off x="-277685" y="4230290"/>
            <a:ext cx="7444458" cy="92273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основным показателям г. Амурск занимает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3-е место после г. Хабаровска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г. Комсомольска-на-Амуре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6070" y="1652735"/>
            <a:ext cx="2620148" cy="1141284"/>
          </a:xfrm>
          <a:prstGeom prst="roundRect">
            <a:avLst/>
          </a:prstGeom>
          <a:solidFill>
            <a:srgbClr val="00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16602" y="1792929"/>
            <a:ext cx="294206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spc="-1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1958 год</a:t>
            </a:r>
          </a:p>
          <a:p>
            <a:pPr algn="ctr">
              <a:lnSpc>
                <a:spcPts val="2100"/>
              </a:lnSpc>
            </a:pPr>
            <a:r>
              <a:rPr lang="ru-RU" sz="1600" b="1" i="1" spc="-1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основание города</a:t>
            </a:r>
            <a:endParaRPr lang="ru-RU" sz="1600" i="1" spc="-1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495532" y="5719730"/>
            <a:ext cx="3223949" cy="498021"/>
            <a:chOff x="3981637" y="4988151"/>
            <a:chExt cx="3223949" cy="498021"/>
          </a:xfrm>
        </p:grpSpPr>
        <p:pic>
          <p:nvPicPr>
            <p:cNvPr id="92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1637" y="4988151"/>
              <a:ext cx="413579" cy="498021"/>
            </a:xfrm>
            <a:prstGeom prst="rect">
              <a:avLst/>
            </a:prstGeom>
          </p:spPr>
        </p:pic>
        <p:sp>
          <p:nvSpPr>
            <p:cNvPr id="93" name="Прямоугольник 92"/>
            <p:cNvSpPr/>
            <p:nvPr/>
          </p:nvSpPr>
          <p:spPr>
            <a:xfrm>
              <a:off x="4412684" y="5063794"/>
              <a:ext cx="27929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ВОДНЫЙ ТРАНСПОРТ</a:t>
              </a: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38639" y="6122831"/>
            <a:ext cx="3194757" cy="556674"/>
            <a:chOff x="257318" y="5259365"/>
            <a:chExt cx="3194757" cy="556674"/>
          </a:xfrm>
        </p:grpSpPr>
        <p:pic>
          <p:nvPicPr>
            <p:cNvPr id="86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318" y="5259365"/>
              <a:ext cx="592498" cy="556674"/>
            </a:xfrm>
            <a:prstGeom prst="rect">
              <a:avLst/>
            </a:prstGeom>
          </p:spPr>
        </p:pic>
        <p:sp>
          <p:nvSpPr>
            <p:cNvPr id="47" name="Прямоугольник 46"/>
            <p:cNvSpPr/>
            <p:nvPr/>
          </p:nvSpPr>
          <p:spPr>
            <a:xfrm>
              <a:off x="902262" y="5365368"/>
              <a:ext cx="25498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АВИАТРАНСПОРТ</a:t>
              </a: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6948" y="6247492"/>
            <a:ext cx="3024512" cy="369332"/>
            <a:chOff x="523581" y="3417913"/>
            <a:chExt cx="3024512" cy="369332"/>
          </a:xfrm>
        </p:grpSpPr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523581" y="3438223"/>
              <a:ext cx="275581" cy="34547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22" y="0"/>
                </a:cxn>
                <a:cxn ang="0">
                  <a:pos x="0" y="22"/>
                </a:cxn>
                <a:cxn ang="0">
                  <a:pos x="0" y="87"/>
                </a:cxn>
                <a:cxn ang="0">
                  <a:pos x="7" y="94"/>
                </a:cxn>
                <a:cxn ang="0">
                  <a:pos x="7" y="101"/>
                </a:cxn>
                <a:cxn ang="0">
                  <a:pos x="15" y="109"/>
                </a:cxn>
                <a:cxn ang="0">
                  <a:pos x="22" y="109"/>
                </a:cxn>
                <a:cxn ang="0">
                  <a:pos x="29" y="101"/>
                </a:cxn>
                <a:cxn ang="0">
                  <a:pos x="29" y="94"/>
                </a:cxn>
                <a:cxn ang="0">
                  <a:pos x="58" y="94"/>
                </a:cxn>
                <a:cxn ang="0">
                  <a:pos x="58" y="101"/>
                </a:cxn>
                <a:cxn ang="0">
                  <a:pos x="65" y="109"/>
                </a:cxn>
                <a:cxn ang="0">
                  <a:pos x="73" y="109"/>
                </a:cxn>
                <a:cxn ang="0">
                  <a:pos x="80" y="101"/>
                </a:cxn>
                <a:cxn ang="0">
                  <a:pos x="80" y="94"/>
                </a:cxn>
                <a:cxn ang="0">
                  <a:pos x="87" y="87"/>
                </a:cxn>
                <a:cxn ang="0">
                  <a:pos x="87" y="22"/>
                </a:cxn>
                <a:cxn ang="0">
                  <a:pos x="65" y="0"/>
                </a:cxn>
                <a:cxn ang="0">
                  <a:pos x="29" y="7"/>
                </a:cxn>
                <a:cxn ang="0">
                  <a:pos x="58" y="7"/>
                </a:cxn>
                <a:cxn ang="0">
                  <a:pos x="58" y="14"/>
                </a:cxn>
                <a:cxn ang="0">
                  <a:pos x="29" y="14"/>
                </a:cxn>
                <a:cxn ang="0">
                  <a:pos x="29" y="7"/>
                </a:cxn>
                <a:cxn ang="0">
                  <a:pos x="15" y="87"/>
                </a:cxn>
                <a:cxn ang="0">
                  <a:pos x="7" y="80"/>
                </a:cxn>
                <a:cxn ang="0">
                  <a:pos x="15" y="72"/>
                </a:cxn>
                <a:cxn ang="0">
                  <a:pos x="22" y="80"/>
                </a:cxn>
                <a:cxn ang="0">
                  <a:pos x="15" y="87"/>
                </a:cxn>
                <a:cxn ang="0">
                  <a:pos x="73" y="87"/>
                </a:cxn>
                <a:cxn ang="0">
                  <a:pos x="65" y="80"/>
                </a:cxn>
                <a:cxn ang="0">
                  <a:pos x="73" y="72"/>
                </a:cxn>
                <a:cxn ang="0">
                  <a:pos x="80" y="80"/>
                </a:cxn>
                <a:cxn ang="0">
                  <a:pos x="73" y="87"/>
                </a:cxn>
                <a:cxn ang="0">
                  <a:pos x="80" y="65"/>
                </a:cxn>
                <a:cxn ang="0">
                  <a:pos x="7" y="65"/>
                </a:cxn>
                <a:cxn ang="0">
                  <a:pos x="7" y="22"/>
                </a:cxn>
                <a:cxn ang="0">
                  <a:pos x="80" y="22"/>
                </a:cxn>
                <a:cxn ang="0">
                  <a:pos x="80" y="65"/>
                </a:cxn>
              </a:cxnLst>
              <a:rect l="0" t="0" r="r" b="b"/>
              <a:pathLst>
                <a:path w="87" h="109">
                  <a:moveTo>
                    <a:pt x="6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1"/>
                    <a:pt x="3" y="94"/>
                    <a:pt x="7" y="94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5"/>
                    <a:pt x="11" y="109"/>
                    <a:pt x="15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6" y="109"/>
                    <a:pt x="29" y="105"/>
                    <a:pt x="29" y="101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5"/>
                    <a:pt x="61" y="109"/>
                    <a:pt x="6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7" y="109"/>
                    <a:pt x="80" y="105"/>
                    <a:pt x="80" y="101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4" y="94"/>
                    <a:pt x="87" y="91"/>
                    <a:pt x="87" y="87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10"/>
                    <a:pt x="78" y="0"/>
                    <a:pt x="65" y="0"/>
                  </a:cubicBezTo>
                  <a:close/>
                  <a:moveTo>
                    <a:pt x="29" y="7"/>
                  </a:moveTo>
                  <a:cubicBezTo>
                    <a:pt x="58" y="7"/>
                    <a:pt x="58" y="7"/>
                    <a:pt x="58" y="7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29" y="14"/>
                    <a:pt x="29" y="14"/>
                    <a:pt x="29" y="14"/>
                  </a:cubicBezTo>
                  <a:lnTo>
                    <a:pt x="29" y="7"/>
                  </a:lnTo>
                  <a:close/>
                  <a:moveTo>
                    <a:pt x="15" y="87"/>
                  </a:moveTo>
                  <a:cubicBezTo>
                    <a:pt x="11" y="87"/>
                    <a:pt x="7" y="84"/>
                    <a:pt x="7" y="80"/>
                  </a:cubicBezTo>
                  <a:cubicBezTo>
                    <a:pt x="7" y="76"/>
                    <a:pt x="11" y="72"/>
                    <a:pt x="15" y="72"/>
                  </a:cubicBezTo>
                  <a:cubicBezTo>
                    <a:pt x="19" y="72"/>
                    <a:pt x="22" y="76"/>
                    <a:pt x="22" y="80"/>
                  </a:cubicBezTo>
                  <a:cubicBezTo>
                    <a:pt x="22" y="84"/>
                    <a:pt x="19" y="87"/>
                    <a:pt x="15" y="87"/>
                  </a:cubicBezTo>
                  <a:close/>
                  <a:moveTo>
                    <a:pt x="73" y="87"/>
                  </a:moveTo>
                  <a:cubicBezTo>
                    <a:pt x="69" y="87"/>
                    <a:pt x="65" y="84"/>
                    <a:pt x="65" y="80"/>
                  </a:cubicBezTo>
                  <a:cubicBezTo>
                    <a:pt x="65" y="76"/>
                    <a:pt x="69" y="72"/>
                    <a:pt x="73" y="72"/>
                  </a:cubicBezTo>
                  <a:cubicBezTo>
                    <a:pt x="77" y="72"/>
                    <a:pt x="80" y="76"/>
                    <a:pt x="80" y="80"/>
                  </a:cubicBezTo>
                  <a:cubicBezTo>
                    <a:pt x="80" y="84"/>
                    <a:pt x="77" y="87"/>
                    <a:pt x="73" y="87"/>
                  </a:cubicBezTo>
                  <a:close/>
                  <a:moveTo>
                    <a:pt x="80" y="6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80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98280" y="3417913"/>
              <a:ext cx="25498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АВТОТРАНСПОРТ</a:t>
              </a: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7996" y="5809955"/>
            <a:ext cx="3523404" cy="369332"/>
            <a:chOff x="3969644" y="3412463"/>
            <a:chExt cx="3523404" cy="369332"/>
          </a:xfrm>
        </p:grpSpPr>
        <p:pic>
          <p:nvPicPr>
            <p:cNvPr id="96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9644" y="3430463"/>
              <a:ext cx="481712" cy="349054"/>
            </a:xfrm>
            <a:prstGeom prst="rect">
              <a:avLst/>
            </a:prstGeom>
          </p:spPr>
        </p:pic>
        <p:sp>
          <p:nvSpPr>
            <p:cNvPr id="97" name="Прямоугольник 96"/>
            <p:cNvSpPr/>
            <p:nvPr/>
          </p:nvSpPr>
          <p:spPr>
            <a:xfrm>
              <a:off x="4689161" y="3412463"/>
              <a:ext cx="28038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ЖД ТРАНСПОРТ</a:t>
              </a: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268230" y="1660504"/>
            <a:ext cx="3035022" cy="1203322"/>
            <a:chOff x="-1096718" y="1588812"/>
            <a:chExt cx="9451012" cy="88048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-706227" y="1588812"/>
              <a:ext cx="8664263" cy="880489"/>
            </a:xfrm>
            <a:prstGeom prst="roundRect">
              <a:avLst/>
            </a:prstGeom>
            <a:solidFill>
              <a:srgbClr val="00FFFF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-1096718" y="1670098"/>
              <a:ext cx="9451012" cy="658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ru-RU" sz="2000" b="1" spc="-1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66,0 млрд. руб.</a:t>
              </a:r>
            </a:p>
            <a:p>
              <a:pPr algn="ctr">
                <a:lnSpc>
                  <a:spcPts val="2100"/>
                </a:lnSpc>
              </a:pPr>
              <a:r>
                <a:rPr lang="ru-RU" sz="1600" b="1" i="1" spc="-1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валовый </a:t>
              </a:r>
              <a:r>
                <a:rPr lang="ru-RU" sz="1600" b="1" i="1" spc="-1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ru-RU" sz="1600" b="1" i="1" spc="-1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ru-RU" sz="1600" b="1" i="1" spc="-1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муниципальный </a:t>
              </a:r>
              <a:r>
                <a:rPr lang="ru-RU" sz="1600" b="1" i="1" spc="-1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продукт</a:t>
              </a:r>
              <a:endParaRPr lang="ru-RU" sz="1200" i="1" spc="-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3338639" y="3561547"/>
            <a:ext cx="26559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spc="-1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12228" y="3706305"/>
            <a:ext cx="26559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spc="-1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Заголовок 3"/>
          <p:cNvSpPr txBox="1">
            <a:spLocks/>
          </p:cNvSpPr>
          <p:nvPr/>
        </p:nvSpPr>
        <p:spPr>
          <a:xfrm>
            <a:off x="384818" y="5115216"/>
            <a:ext cx="5122436" cy="92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Транспортная доступность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1" t="6525" b="57108"/>
          <a:stretch/>
        </p:blipFill>
        <p:spPr>
          <a:xfrm>
            <a:off x="-901753" y="621465"/>
            <a:ext cx="9753094" cy="685800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7" r="68729"/>
          <a:stretch/>
        </p:blipFill>
        <p:spPr>
          <a:xfrm>
            <a:off x="1365688" y="-306329"/>
            <a:ext cx="10826126" cy="35136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95" y="362523"/>
            <a:ext cx="1324021" cy="92427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695317" y="1255901"/>
            <a:ext cx="2547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-100" dirty="0" smtClean="0">
                <a:solidFill>
                  <a:srgbClr val="10AC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16,2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219250" y="4183219"/>
            <a:ext cx="6241239" cy="1107996"/>
            <a:chOff x="4866537" y="948317"/>
            <a:chExt cx="6241239" cy="110799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866537" y="948317"/>
              <a:ext cx="137993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10AC9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38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157957" y="1150876"/>
              <a:ext cx="49498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Объектов социальной инфраструктуры</a:t>
              </a: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37915" y="6487101"/>
            <a:ext cx="2743200" cy="365125"/>
          </a:xfrm>
        </p:spPr>
        <p:txBody>
          <a:bodyPr/>
          <a:lstStyle/>
          <a:p>
            <a:fld id="{2D4199C2-6B05-4BF0-8028-B7D38A4DB8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14180" y="2210165"/>
            <a:ext cx="6155615" cy="612745"/>
            <a:chOff x="909700" y="1427208"/>
            <a:chExt cx="6155615" cy="612745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909700" y="1629357"/>
              <a:ext cx="5406511" cy="410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099394" y="1427208"/>
              <a:ext cx="59659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Преференциальный режим ТОР </a:t>
              </a: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192487" y="2588030"/>
            <a:ext cx="5730563" cy="1523109"/>
            <a:chOff x="1060973" y="1207977"/>
            <a:chExt cx="5730563" cy="1523109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1060973" y="1207977"/>
              <a:ext cx="5730563" cy="1523109"/>
              <a:chOff x="1072640" y="999269"/>
              <a:chExt cx="5730563" cy="1523109"/>
            </a:xfrm>
          </p:grpSpPr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1072640" y="999269"/>
                <a:ext cx="4593365" cy="971919"/>
              </a:xfrm>
              <a:prstGeom prst="roundRect">
                <a:avLst/>
              </a:prstGeom>
              <a:solidFill>
                <a:srgbClr val="BFF9F3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8" name="Группа 97"/>
              <p:cNvGrpSpPr/>
              <p:nvPr/>
            </p:nvGrpSpPr>
            <p:grpSpPr>
              <a:xfrm>
                <a:off x="2567705" y="1265749"/>
                <a:ext cx="4235498" cy="1256629"/>
                <a:chOff x="2592356" y="924784"/>
                <a:chExt cx="4067404" cy="1256629"/>
              </a:xfrm>
            </p:grpSpPr>
            <p:sp>
              <p:nvSpPr>
                <p:cNvPr id="100" name="Прямоугольник 99"/>
                <p:cNvSpPr/>
                <p:nvPr/>
              </p:nvSpPr>
              <p:spPr>
                <a:xfrm>
                  <a:off x="2592356" y="924784"/>
                  <a:ext cx="1388923" cy="6694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ru-RU" sz="3000" b="1" spc="-100" dirty="0" smtClean="0">
                      <a:solidFill>
                        <a:srgbClr val="10AC9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67,4</a:t>
                  </a:r>
                  <a:r>
                    <a:rPr lang="ru-RU" sz="2800" b="1" spc="-100" dirty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b="1" spc="-100" dirty="0" smtClean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/>
                  </a:r>
                  <a:br>
                    <a:rPr lang="ru-RU" sz="2800" b="1" spc="-100" dirty="0" smtClean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</a:br>
                  <a:r>
                    <a:rPr lang="ru-RU" sz="1600" spc="-100" dirty="0" smtClean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млрд. руб. </a:t>
                  </a:r>
                  <a:br>
                    <a:rPr lang="ru-RU" sz="1600" spc="-100" dirty="0" smtClean="0">
                      <a:solidFill>
                        <a:prstClr val="white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</a:br>
                  <a:r>
                    <a:rPr lang="ru-RU" sz="1600" spc="-100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инвестиций</a:t>
                  </a:r>
                  <a:endParaRPr lang="ru-RU" sz="1600" spc="-1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>
                  <a:off x="4683675" y="1873636"/>
                  <a:ext cx="1976085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sz="1400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  <p:sp>
          <p:nvSpPr>
            <p:cNvPr id="95" name="Прямоугольник 94"/>
            <p:cNvSpPr/>
            <p:nvPr/>
          </p:nvSpPr>
          <p:spPr>
            <a:xfrm>
              <a:off x="1143391" y="1700492"/>
              <a:ext cx="20356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pc="-100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резидентов</a:t>
              </a:r>
              <a:endParaRPr lang="ru-RU" sz="1600" spc="-10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498678" y="1253343"/>
              <a:ext cx="168036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 smtClean="0">
                  <a:solidFill>
                    <a:srgbClr val="10AC9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</a:t>
              </a:r>
              <a:endParaRPr lang="ru-RU" sz="3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93" name="Прямая соединительная линия 92"/>
          <p:cNvCxnSpPr/>
          <p:nvPr/>
        </p:nvCxnSpPr>
        <p:spPr>
          <a:xfrm>
            <a:off x="1610002" y="2748463"/>
            <a:ext cx="0" cy="6706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6556184" y="1394400"/>
            <a:ext cx="5152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млрд. </a:t>
            </a:r>
            <a:r>
              <a:rPr lang="ru-RU" spc="-10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рублей</a:t>
            </a:r>
            <a:r>
              <a:rPr lang="ru-RU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инвестиций в основной капитал</a:t>
            </a:r>
            <a:endParaRPr lang="en-US" spc="-100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(3-е место в крае)</a:t>
            </a:r>
            <a:endParaRPr lang="ru-RU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4180" y="4226148"/>
            <a:ext cx="5406511" cy="410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04724" y="1056895"/>
            <a:ext cx="7520417" cy="336034"/>
          </a:xfrm>
          <a:prstGeom prst="roundRect">
            <a:avLst/>
          </a:prstGeom>
          <a:gradFill>
            <a:gsLst>
              <a:gs pos="0">
                <a:schemeClr val="bg1">
                  <a:alpha val="23000"/>
                </a:schemeClr>
              </a:gs>
              <a:gs pos="83000">
                <a:schemeClr val="accent1">
                  <a:lumMod val="45000"/>
                  <a:lumOff val="55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</a:t>
            </a:r>
            <a:r>
              <a:rPr lang="ru-RU" sz="2000" i="1" dirty="0" smtClean="0">
                <a:solidFill>
                  <a:prstClr val="white"/>
                </a:solidFill>
              </a:rPr>
              <a:t> – цветная металлургия, деревообработка</a:t>
            </a:r>
            <a:endParaRPr lang="ru-RU" sz="2000" i="1" dirty="0">
              <a:solidFill>
                <a:prstClr val="white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00257" y="467406"/>
            <a:ext cx="1010307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b="1" spc="-6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Социально-экономического развитие</a:t>
            </a:r>
            <a:endParaRPr lang="ru-RU" sz="3600" b="1" spc="-60" dirty="0" smtClean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37348" y="1257750"/>
            <a:ext cx="2547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-100" dirty="0" smtClean="0">
                <a:solidFill>
                  <a:srgbClr val="10AC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65,8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949660" y="1450023"/>
            <a:ext cx="3480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млрд. рублей </a:t>
            </a:r>
            <a:br>
              <a:rPr lang="ru-RU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оборот </a:t>
            </a:r>
            <a:r>
              <a:rPr lang="ru-RU" spc="-100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lang="ru-RU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рганизаций 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3156845" y="2838710"/>
            <a:ext cx="156950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3000" b="1" spc="-100" dirty="0" smtClean="0">
                <a:solidFill>
                  <a:srgbClr val="10AC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2051</a:t>
            </a:r>
            <a:r>
              <a:rPr lang="ru-RU" sz="2800" b="1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ru-RU" sz="2800" b="1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новое рабочее место</a:t>
            </a:r>
            <a:endParaRPr lang="ru-RU" sz="1600" spc="-1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3156845" y="2748463"/>
            <a:ext cx="0" cy="6706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Заголовок 3"/>
          <p:cNvSpPr txBox="1">
            <a:spLocks/>
          </p:cNvSpPr>
          <p:nvPr/>
        </p:nvSpPr>
        <p:spPr>
          <a:xfrm>
            <a:off x="274905" y="3356215"/>
            <a:ext cx="6006830" cy="92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предприятия</a:t>
            </a:r>
            <a:endParaRPr lang="ru-RU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0453" y="4012904"/>
            <a:ext cx="3100583" cy="1528483"/>
            <a:chOff x="71344" y="3993185"/>
            <a:chExt cx="3100583" cy="1528483"/>
          </a:xfrm>
        </p:grpSpPr>
        <p:grpSp>
          <p:nvGrpSpPr>
            <p:cNvPr id="204" name="Группа 203"/>
            <p:cNvGrpSpPr/>
            <p:nvPr/>
          </p:nvGrpSpPr>
          <p:grpSpPr>
            <a:xfrm>
              <a:off x="168891" y="3993185"/>
              <a:ext cx="3003036" cy="1300490"/>
              <a:chOff x="952820" y="1327372"/>
              <a:chExt cx="3591346" cy="1378063"/>
            </a:xfrm>
          </p:grpSpPr>
          <p:sp>
            <p:nvSpPr>
              <p:cNvPr id="208" name="Скругленный прямоугольник 207"/>
              <p:cNvSpPr/>
              <p:nvPr/>
            </p:nvSpPr>
            <p:spPr>
              <a:xfrm>
                <a:off x="952820" y="1327372"/>
                <a:ext cx="2541705" cy="1378063"/>
              </a:xfrm>
              <a:prstGeom prst="roundRect">
                <a:avLst/>
              </a:prstGeom>
              <a:solidFill>
                <a:srgbClr val="BFF9F3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1113352" y="1715304"/>
                <a:ext cx="3430814" cy="326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400" b="1" dirty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2" name="Прямоугольник 211"/>
            <p:cNvSpPr/>
            <p:nvPr/>
          </p:nvSpPr>
          <p:spPr>
            <a:xfrm>
              <a:off x="91327" y="4327915"/>
              <a:ext cx="241000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</a:t>
              </a:r>
              <a:r>
                <a:rPr lang="ru-RU" sz="1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роизводство </a:t>
              </a:r>
              <a:endParaRPr lang="ru-RU" sz="10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драгоценных </a:t>
              </a:r>
              <a:r>
                <a:rPr lang="ru-RU" sz="1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металлов</a:t>
              </a:r>
              <a:endParaRPr lang="ru-RU" sz="1000" b="1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endParaRPr lang="ru-RU" sz="1400" b="1" spc="-10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343690" y="4629773"/>
              <a:ext cx="16803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10AC9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42,7 </a:t>
              </a:r>
              <a:endPara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413717" y="4053308"/>
              <a:ext cx="20356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ООО «АГМК»</a:t>
              </a:r>
              <a:endParaRPr lang="ru-RU" sz="1600" b="1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71344" y="4893565"/>
              <a:ext cx="134325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spc="-100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млрд. руб. выручка</a:t>
              </a:r>
              <a:endParaRPr lang="ru-RU" sz="1000" b="1" spc="-10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1306579" y="4629773"/>
              <a:ext cx="16803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10AC9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1100</a:t>
              </a:r>
              <a:endPara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1048131" y="4906115"/>
              <a:ext cx="1343251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</a:t>
              </a:r>
              <a:r>
                <a:rPr lang="ru-RU" sz="1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абочих </a:t>
              </a:r>
              <a:br>
                <a:rPr lang="ru-RU" sz="1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ru-RU" sz="1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мест</a:t>
              </a:r>
              <a:endParaRPr lang="ru-RU" sz="1000" b="1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endPara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9" name="Группа 218"/>
          <p:cNvGrpSpPr/>
          <p:nvPr/>
        </p:nvGrpSpPr>
        <p:grpSpPr>
          <a:xfrm>
            <a:off x="2436593" y="4007845"/>
            <a:ext cx="3778656" cy="1306543"/>
            <a:chOff x="1040004" y="1374035"/>
            <a:chExt cx="3504162" cy="1475441"/>
          </a:xfrm>
        </p:grpSpPr>
        <p:sp>
          <p:nvSpPr>
            <p:cNvPr id="221" name="Скругленный прямоугольник 220"/>
            <p:cNvSpPr/>
            <p:nvPr/>
          </p:nvSpPr>
          <p:spPr>
            <a:xfrm>
              <a:off x="1040004" y="1374035"/>
              <a:ext cx="2311324" cy="1475441"/>
            </a:xfrm>
            <a:prstGeom prst="roundRect">
              <a:avLst/>
            </a:prstGeom>
            <a:solidFill>
              <a:srgbClr val="BFF9F3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1113352" y="1715304"/>
              <a:ext cx="34308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4" name="Прямоугольник 223"/>
          <p:cNvSpPr/>
          <p:nvPr/>
        </p:nvSpPr>
        <p:spPr>
          <a:xfrm>
            <a:off x="2490938" y="4054566"/>
            <a:ext cx="3032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ООО «Амурская ЛК»</a:t>
            </a:r>
            <a:endParaRPr lang="ru-RU" sz="1600" b="1" spc="-1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2568502" y="4346814"/>
            <a:ext cx="2432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обработка</a:t>
            </a:r>
            <a:r>
              <a:rPr lang="ru-RU" sz="1000" b="1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древесины</a:t>
            </a:r>
            <a:endParaRPr lang="ru-RU" sz="1000" b="1" spc="-1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b="1" spc="-1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2713338" y="4630191"/>
            <a:ext cx="1680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0AC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5,0</a:t>
            </a:r>
            <a:endParaRPr lang="ru-RU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3827660" y="4649492"/>
            <a:ext cx="1680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0AC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763</a:t>
            </a:r>
            <a:endParaRPr lang="ru-RU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2394872" y="4904132"/>
            <a:ext cx="1343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млрд. руб. выручка</a:t>
            </a:r>
            <a:endParaRPr lang="ru-RU" sz="1000" b="1" spc="-1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3511707" y="4914723"/>
            <a:ext cx="13432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1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абочих </a:t>
            </a:r>
            <a:br>
              <a:rPr lang="ru-RU" sz="1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</a:t>
            </a:r>
            <a:endParaRPr lang="ru-RU" sz="1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45" name="Группа 244"/>
          <p:cNvGrpSpPr/>
          <p:nvPr/>
        </p:nvGrpSpPr>
        <p:grpSpPr>
          <a:xfrm>
            <a:off x="983065" y="5428861"/>
            <a:ext cx="3766359" cy="1306543"/>
            <a:chOff x="1040004" y="1374035"/>
            <a:chExt cx="3504162" cy="1475441"/>
          </a:xfrm>
        </p:grpSpPr>
        <p:sp>
          <p:nvSpPr>
            <p:cNvPr id="246" name="Скругленный прямоугольник 245"/>
            <p:cNvSpPr/>
            <p:nvPr/>
          </p:nvSpPr>
          <p:spPr>
            <a:xfrm>
              <a:off x="1040004" y="1374035"/>
              <a:ext cx="2336434" cy="1475441"/>
            </a:xfrm>
            <a:prstGeom prst="roundRect">
              <a:avLst/>
            </a:prstGeom>
            <a:solidFill>
              <a:srgbClr val="BFF9F3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Прямоугольник 246"/>
            <p:cNvSpPr/>
            <p:nvPr/>
          </p:nvSpPr>
          <p:spPr>
            <a:xfrm>
              <a:off x="1113352" y="1715304"/>
              <a:ext cx="3430814" cy="347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8" name="Прямоугольник 247"/>
          <p:cNvSpPr/>
          <p:nvPr/>
        </p:nvSpPr>
        <p:spPr>
          <a:xfrm>
            <a:off x="1129499" y="5494879"/>
            <a:ext cx="2300064" cy="342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6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ФКП «АПЗ Вымпел»</a:t>
            </a:r>
            <a:endParaRPr lang="ru-RU" sz="1600" b="1" spc="-16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959348" y="5785697"/>
            <a:ext cx="2432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оборонное предприятие, патронный </a:t>
            </a:r>
            <a:r>
              <a:rPr lang="ru-RU" sz="1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завод*</a:t>
            </a:r>
            <a:endParaRPr lang="ru-RU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54" name="Прямая соединительная линия 253"/>
          <p:cNvCxnSpPr/>
          <p:nvPr/>
        </p:nvCxnSpPr>
        <p:spPr>
          <a:xfrm>
            <a:off x="5222956" y="2250586"/>
            <a:ext cx="0" cy="44638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Прямоугольник 254"/>
          <p:cNvSpPr/>
          <p:nvPr/>
        </p:nvSpPr>
        <p:spPr>
          <a:xfrm>
            <a:off x="6495932" y="4618788"/>
            <a:ext cx="5965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 учреждения образования</a:t>
            </a:r>
          </a:p>
          <a:p>
            <a:r>
              <a:rPr lang="ru-RU" i="1" dirty="0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 учреждений культуры</a:t>
            </a:r>
          </a:p>
          <a:p>
            <a:r>
              <a:rPr lang="ru-RU" i="1" dirty="0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учреждения здравоохранения</a:t>
            </a:r>
          </a:p>
          <a:p>
            <a:endParaRPr lang="ru-RU" i="1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5442070" y="5589123"/>
            <a:ext cx="613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Участие в национальных проектах в 2024 году</a:t>
            </a:r>
          </a:p>
        </p:txBody>
      </p:sp>
      <p:sp>
        <p:nvSpPr>
          <p:cNvPr id="257" name="Прямоугольник 256"/>
          <p:cNvSpPr/>
          <p:nvPr/>
        </p:nvSpPr>
        <p:spPr>
          <a:xfrm>
            <a:off x="5672899" y="5888786"/>
            <a:ext cx="7643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Жилье и городская среда»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5658775" y="6198796"/>
            <a:ext cx="5763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«Безопасные и качественные </a:t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автомобильные дороги»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9556646" y="5958455"/>
            <a:ext cx="4910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«Культура»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9556646" y="6317347"/>
            <a:ext cx="4910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«Образование»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Овал 260"/>
          <p:cNvSpPr/>
          <p:nvPr/>
        </p:nvSpPr>
        <p:spPr>
          <a:xfrm>
            <a:off x="5485019" y="6005485"/>
            <a:ext cx="173756" cy="148345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323185" y="2329869"/>
            <a:ext cx="613730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Реализуемые крупные инвестиционные 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проекты:</a:t>
            </a:r>
            <a:endParaRPr lang="ru-RU" sz="1700" b="1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2114" y="6218045"/>
            <a:ext cx="254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*Данные оборонных предприятий являются конфиденциальными и не подлежат публичному раскрытию</a:t>
            </a:r>
            <a:endParaRPr lang="ru-RU" sz="800" b="1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5334782" y="2840978"/>
            <a:ext cx="194545" cy="192123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542480" y="2722850"/>
            <a:ext cx="6617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Строительство Амурского металлургического комбината </a:t>
            </a:r>
            <a:b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(объем инвестиций – 8,7 млрд. рублей</a:t>
            </a:r>
            <a:r>
              <a:rPr lang="en-US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срок</a:t>
            </a:r>
            <a:r>
              <a:rPr lang="en-US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 – 2027 гг.)</a:t>
            </a:r>
            <a:endParaRPr lang="ru-RU" sz="1500" i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331016" y="3331433"/>
            <a:ext cx="194545" cy="192123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529723" y="3254894"/>
            <a:ext cx="6617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Строительство цеха по производству фанеры </a:t>
            </a:r>
            <a:b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(объем инвестиций – 3,4 млрд. рублей</a:t>
            </a:r>
            <a:r>
              <a:rPr lang="en-US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срок</a:t>
            </a:r>
            <a:r>
              <a:rPr lang="en-US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  <a:r>
              <a:rPr lang="ru-RU" sz="1500" i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2028 гг.) </a:t>
            </a:r>
            <a:endParaRPr lang="ru-RU" sz="1500" i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5327183" y="3882276"/>
            <a:ext cx="194545" cy="192123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5499143" y="6350924"/>
            <a:ext cx="173756" cy="148345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9356250" y="6025016"/>
            <a:ext cx="173756" cy="148345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9356250" y="6425096"/>
            <a:ext cx="173756" cy="148345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546989" y="3758615"/>
            <a:ext cx="6617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Организация выпуска продукций из древесины</a:t>
            </a: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объем инвестиций – 3,4 млрд. рублей</a:t>
            </a:r>
            <a:r>
              <a:rPr lang="en-US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срок</a:t>
            </a:r>
            <a:r>
              <a:rPr lang="en-US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sz="15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2020-2026 гг.)</a:t>
            </a:r>
            <a:endParaRPr lang="ru-RU" sz="1500" i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897" y="562226"/>
            <a:ext cx="10070721" cy="1325563"/>
          </a:xfrm>
        </p:spPr>
        <p:txBody>
          <a:bodyPr>
            <a:noAutofit/>
          </a:bodyPr>
          <a:lstStyle/>
          <a:p>
            <a:r>
              <a:rPr lang="ru-RU" sz="3600" b="1" spc="-7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ПРОБЛЕМНЫЕ ВОПРОСЫ</a:t>
            </a:r>
            <a:endParaRPr lang="ru-RU" sz="3600" b="1" spc="-7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44" y="175871"/>
            <a:ext cx="1324021" cy="92427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520670" y="8101063"/>
            <a:ext cx="24694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роли </a:t>
            </a:r>
            <a:endParaRPr lang="ru-RU" sz="1400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модераторов</a:t>
            </a:r>
            <a:r>
              <a:rPr lang="ru-RU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экспертов и консультантов </a:t>
            </a:r>
            <a:endParaRPr lang="ru-RU" sz="1400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выступили </a:t>
            </a:r>
            <a:r>
              <a:rPr lang="ru-RU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специалисты краевого </a:t>
            </a:r>
            <a:r>
              <a:rPr lang="ru-RU" sz="1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уровня</a:t>
            </a: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936456" y="-928463"/>
            <a:ext cx="4360319" cy="7938632"/>
            <a:chOff x="4170959" y="14996180"/>
            <a:chExt cx="5526215" cy="9210652"/>
          </a:xfrm>
          <a:noFill/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15F97C03-3DE7-0CF4-F365-D44713C46B78}"/>
                </a:ext>
              </a:extLst>
            </p:cNvPr>
            <p:cNvGrpSpPr/>
            <p:nvPr/>
          </p:nvGrpSpPr>
          <p:grpSpPr>
            <a:xfrm>
              <a:off x="4170959" y="19780227"/>
              <a:ext cx="4008388" cy="4426605"/>
              <a:chOff x="2906174" y="823700"/>
              <a:chExt cx="4467710" cy="4867644"/>
            </a:xfrm>
            <a:grpFill/>
          </p:grpSpPr>
          <p:sp>
            <p:nvSpPr>
              <p:cNvPr id="26" name="Полилиния 5">
                <a:extLst>
                  <a:ext uri="{FF2B5EF4-FFF2-40B4-BE49-F238E27FC236}">
                    <a16:creationId xmlns:a16="http://schemas.microsoft.com/office/drawing/2014/main" xmlns="" id="{FBB7C2BA-8F93-5012-A3EA-2706071AC7DD}"/>
                  </a:ext>
                </a:extLst>
              </p:cNvPr>
              <p:cNvSpPr/>
              <p:nvPr/>
            </p:nvSpPr>
            <p:spPr bwMode="auto">
              <a:xfrm>
                <a:off x="4496492" y="1437466"/>
                <a:ext cx="2222710" cy="1006014"/>
              </a:xfrm>
              <a:custGeom>
                <a:avLst/>
                <a:gdLst>
                  <a:gd name="connsiteX0" fmla="*/ 141805 w 1877699"/>
                  <a:gd name="connsiteY0" fmla="*/ 95352 h 916845"/>
                  <a:gd name="connsiteX1" fmla="*/ 173589 w 1877699"/>
                  <a:gd name="connsiteY1" fmla="*/ 141805 h 916845"/>
                  <a:gd name="connsiteX2" fmla="*/ 200484 w 1877699"/>
                  <a:gd name="connsiteY2" fmla="*/ 195593 h 916845"/>
                  <a:gd name="connsiteX3" fmla="*/ 347179 w 1877699"/>
                  <a:gd name="connsiteY3" fmla="*/ 185814 h 916845"/>
                  <a:gd name="connsiteX4" fmla="*/ 374073 w 1877699"/>
                  <a:gd name="connsiteY4" fmla="*/ 212708 h 916845"/>
                  <a:gd name="connsiteX5" fmla="*/ 364293 w 1877699"/>
                  <a:gd name="connsiteY5" fmla="*/ 271386 h 916845"/>
                  <a:gd name="connsiteX6" fmla="*/ 403412 w 1877699"/>
                  <a:gd name="connsiteY6" fmla="*/ 308060 h 916845"/>
                  <a:gd name="connsiteX7" fmla="*/ 457200 w 1877699"/>
                  <a:gd name="connsiteY7" fmla="*/ 303170 h 916845"/>
                  <a:gd name="connsiteX8" fmla="*/ 596561 w 1877699"/>
                  <a:gd name="connsiteY8" fmla="*/ 168699 h 916845"/>
                  <a:gd name="connsiteX9" fmla="*/ 738366 w 1877699"/>
                  <a:gd name="connsiteY9" fmla="*/ 97796 h 916845"/>
                  <a:gd name="connsiteX10" fmla="*/ 757925 w 1877699"/>
                  <a:gd name="connsiteY10" fmla="*/ 66013 h 916845"/>
                  <a:gd name="connsiteX11" fmla="*/ 806824 w 1877699"/>
                  <a:gd name="connsiteY11" fmla="*/ 85572 h 916845"/>
                  <a:gd name="connsiteX12" fmla="*/ 833718 w 1877699"/>
                  <a:gd name="connsiteY12" fmla="*/ 44008 h 916845"/>
                  <a:gd name="connsiteX13" fmla="*/ 855722 w 1877699"/>
                  <a:gd name="connsiteY13" fmla="*/ 46453 h 916845"/>
                  <a:gd name="connsiteX14" fmla="*/ 885061 w 1877699"/>
                  <a:gd name="connsiteY14" fmla="*/ 75792 h 916845"/>
                  <a:gd name="connsiteX15" fmla="*/ 987748 w 1877699"/>
                  <a:gd name="connsiteY15" fmla="*/ 102686 h 916845"/>
                  <a:gd name="connsiteX16" fmla="*/ 1019532 w 1877699"/>
                  <a:gd name="connsiteY16" fmla="*/ 151585 h 916845"/>
                  <a:gd name="connsiteX17" fmla="*/ 1102659 w 1877699"/>
                  <a:gd name="connsiteY17" fmla="*/ 158919 h 916845"/>
                  <a:gd name="connsiteX18" fmla="*/ 1227350 w 1877699"/>
                  <a:gd name="connsiteY18" fmla="*/ 110021 h 916845"/>
                  <a:gd name="connsiteX19" fmla="*/ 1217570 w 1877699"/>
                  <a:gd name="connsiteY19" fmla="*/ 107576 h 916845"/>
                  <a:gd name="connsiteX20" fmla="*/ 1310477 w 1877699"/>
                  <a:gd name="connsiteY20" fmla="*/ 0 h 916845"/>
                  <a:gd name="connsiteX21" fmla="*/ 1369155 w 1877699"/>
                  <a:gd name="connsiteY21" fmla="*/ 4890 h 916845"/>
                  <a:gd name="connsiteX22" fmla="*/ 1393604 w 1877699"/>
                  <a:gd name="connsiteY22" fmla="*/ 44008 h 916845"/>
                  <a:gd name="connsiteX23" fmla="*/ 1396049 w 1877699"/>
                  <a:gd name="connsiteY23" fmla="*/ 88017 h 916845"/>
                  <a:gd name="connsiteX24" fmla="*/ 1454727 w 1877699"/>
                  <a:gd name="connsiteY24" fmla="*/ 105131 h 916845"/>
                  <a:gd name="connsiteX25" fmla="*/ 1501181 w 1877699"/>
                  <a:gd name="connsiteY25" fmla="*/ 134470 h 916845"/>
                  <a:gd name="connsiteX26" fmla="*/ 1515850 w 1877699"/>
                  <a:gd name="connsiteY26" fmla="*/ 168699 h 916845"/>
                  <a:gd name="connsiteX27" fmla="*/ 1532965 w 1877699"/>
                  <a:gd name="connsiteY27" fmla="*/ 198038 h 916845"/>
                  <a:gd name="connsiteX28" fmla="*/ 1567194 w 1877699"/>
                  <a:gd name="connsiteY28" fmla="*/ 178479 h 916845"/>
                  <a:gd name="connsiteX29" fmla="*/ 1616092 w 1877699"/>
                  <a:gd name="connsiteY29" fmla="*/ 183369 h 916845"/>
                  <a:gd name="connsiteX30" fmla="*/ 1662546 w 1877699"/>
                  <a:gd name="connsiteY30" fmla="*/ 195593 h 916845"/>
                  <a:gd name="connsiteX31" fmla="*/ 1691885 w 1877699"/>
                  <a:gd name="connsiteY31" fmla="*/ 232267 h 916845"/>
                  <a:gd name="connsiteX32" fmla="*/ 1823910 w 1877699"/>
                  <a:gd name="connsiteY32" fmla="*/ 281165 h 916845"/>
                  <a:gd name="connsiteX33" fmla="*/ 1875254 w 1877699"/>
                  <a:gd name="connsiteY33" fmla="*/ 369183 h 916845"/>
                  <a:gd name="connsiteX34" fmla="*/ 1877699 w 1877699"/>
                  <a:gd name="connsiteY34" fmla="*/ 415636 h 916845"/>
                  <a:gd name="connsiteX35" fmla="*/ 1848360 w 1877699"/>
                  <a:gd name="connsiteY35" fmla="*/ 440085 h 916845"/>
                  <a:gd name="connsiteX36" fmla="*/ 1789681 w 1877699"/>
                  <a:gd name="connsiteY36" fmla="*/ 442530 h 916845"/>
                  <a:gd name="connsiteX37" fmla="*/ 1743228 w 1877699"/>
                  <a:gd name="connsiteY37" fmla="*/ 422971 h 916845"/>
                  <a:gd name="connsiteX38" fmla="*/ 1686995 w 1877699"/>
                  <a:gd name="connsiteY38" fmla="*/ 374072 h 916845"/>
                  <a:gd name="connsiteX39" fmla="*/ 1638096 w 1877699"/>
                  <a:gd name="connsiteY39" fmla="*/ 381407 h 916845"/>
                  <a:gd name="connsiteX40" fmla="*/ 1620982 w 1877699"/>
                  <a:gd name="connsiteY40" fmla="*/ 393632 h 916845"/>
                  <a:gd name="connsiteX41" fmla="*/ 1581863 w 1877699"/>
                  <a:gd name="connsiteY41" fmla="*/ 410746 h 916845"/>
                  <a:gd name="connsiteX42" fmla="*/ 1559859 w 1877699"/>
                  <a:gd name="connsiteY42" fmla="*/ 410746 h 916845"/>
                  <a:gd name="connsiteX43" fmla="*/ 1540300 w 1877699"/>
                  <a:gd name="connsiteY43" fmla="*/ 398522 h 916845"/>
                  <a:gd name="connsiteX44" fmla="*/ 1491401 w 1877699"/>
                  <a:gd name="connsiteY44" fmla="*/ 444975 h 916845"/>
                  <a:gd name="connsiteX45" fmla="*/ 1427833 w 1877699"/>
                  <a:gd name="connsiteY45" fmla="*/ 466979 h 916845"/>
                  <a:gd name="connsiteX46" fmla="*/ 1356931 w 1877699"/>
                  <a:gd name="connsiteY46" fmla="*/ 493874 h 916845"/>
                  <a:gd name="connsiteX47" fmla="*/ 1339816 w 1877699"/>
                  <a:gd name="connsiteY47" fmla="*/ 506098 h 916845"/>
                  <a:gd name="connsiteX48" fmla="*/ 1332481 w 1877699"/>
                  <a:gd name="connsiteY48" fmla="*/ 508543 h 916845"/>
                  <a:gd name="connsiteX49" fmla="*/ 1303142 w 1877699"/>
                  <a:gd name="connsiteY49" fmla="*/ 523213 h 916845"/>
                  <a:gd name="connsiteX50" fmla="*/ 1290918 w 1877699"/>
                  <a:gd name="connsiteY50" fmla="*/ 540327 h 916845"/>
                  <a:gd name="connsiteX51" fmla="*/ 1256689 w 1877699"/>
                  <a:gd name="connsiteY51" fmla="*/ 567221 h 916845"/>
                  <a:gd name="connsiteX52" fmla="*/ 1229795 w 1877699"/>
                  <a:gd name="connsiteY52" fmla="*/ 572111 h 916845"/>
                  <a:gd name="connsiteX53" fmla="*/ 1139333 w 1877699"/>
                  <a:gd name="connsiteY53" fmla="*/ 625899 h 916845"/>
                  <a:gd name="connsiteX54" fmla="*/ 1095324 w 1877699"/>
                  <a:gd name="connsiteY54" fmla="*/ 633234 h 916845"/>
                  <a:gd name="connsiteX55" fmla="*/ 1039091 w 1877699"/>
                  <a:gd name="connsiteY55" fmla="*/ 599005 h 916845"/>
                  <a:gd name="connsiteX56" fmla="*/ 1024422 w 1877699"/>
                  <a:gd name="connsiteY56" fmla="*/ 547662 h 916845"/>
                  <a:gd name="connsiteX57" fmla="*/ 1002417 w 1877699"/>
                  <a:gd name="connsiteY57" fmla="*/ 528102 h 916845"/>
                  <a:gd name="connsiteX58" fmla="*/ 995083 w 1877699"/>
                  <a:gd name="connsiteY58" fmla="*/ 547662 h 916845"/>
                  <a:gd name="connsiteX59" fmla="*/ 958409 w 1877699"/>
                  <a:gd name="connsiteY59" fmla="*/ 574556 h 916845"/>
                  <a:gd name="connsiteX60" fmla="*/ 936404 w 1877699"/>
                  <a:gd name="connsiteY60" fmla="*/ 623454 h 916845"/>
                  <a:gd name="connsiteX61" fmla="*/ 911955 w 1877699"/>
                  <a:gd name="connsiteY61" fmla="*/ 660128 h 916845"/>
                  <a:gd name="connsiteX62" fmla="*/ 848387 w 1877699"/>
                  <a:gd name="connsiteY62" fmla="*/ 687022 h 916845"/>
                  <a:gd name="connsiteX63" fmla="*/ 794599 w 1877699"/>
                  <a:gd name="connsiteY63" fmla="*/ 731031 h 916845"/>
                  <a:gd name="connsiteX64" fmla="*/ 792154 w 1877699"/>
                  <a:gd name="connsiteY64" fmla="*/ 782374 h 916845"/>
                  <a:gd name="connsiteX65" fmla="*/ 777485 w 1877699"/>
                  <a:gd name="connsiteY65" fmla="*/ 816603 h 916845"/>
                  <a:gd name="connsiteX66" fmla="*/ 757925 w 1877699"/>
                  <a:gd name="connsiteY66" fmla="*/ 831272 h 916845"/>
                  <a:gd name="connsiteX67" fmla="*/ 755480 w 1877699"/>
                  <a:gd name="connsiteY67" fmla="*/ 831272 h 916845"/>
                  <a:gd name="connsiteX68" fmla="*/ 716362 w 1877699"/>
                  <a:gd name="connsiteY68" fmla="*/ 858167 h 916845"/>
                  <a:gd name="connsiteX69" fmla="*/ 647904 w 1877699"/>
                  <a:gd name="connsiteY69" fmla="*/ 853277 h 916845"/>
                  <a:gd name="connsiteX70" fmla="*/ 628345 w 1877699"/>
                  <a:gd name="connsiteY70" fmla="*/ 845942 h 916845"/>
                  <a:gd name="connsiteX71" fmla="*/ 589226 w 1877699"/>
                  <a:gd name="connsiteY71" fmla="*/ 816603 h 916845"/>
                  <a:gd name="connsiteX72" fmla="*/ 569666 w 1877699"/>
                  <a:gd name="connsiteY72" fmla="*/ 804378 h 916845"/>
                  <a:gd name="connsiteX73" fmla="*/ 540327 w 1877699"/>
                  <a:gd name="connsiteY73" fmla="*/ 792154 h 916845"/>
                  <a:gd name="connsiteX74" fmla="*/ 523213 w 1877699"/>
                  <a:gd name="connsiteY74" fmla="*/ 806823 h 916845"/>
                  <a:gd name="connsiteX75" fmla="*/ 520768 w 1877699"/>
                  <a:gd name="connsiteY75" fmla="*/ 814158 h 916845"/>
                  <a:gd name="connsiteX76" fmla="*/ 513433 w 1877699"/>
                  <a:gd name="connsiteY76" fmla="*/ 821493 h 916845"/>
                  <a:gd name="connsiteX77" fmla="*/ 466980 w 1877699"/>
                  <a:gd name="connsiteY77" fmla="*/ 845942 h 916845"/>
                  <a:gd name="connsiteX78" fmla="*/ 413192 w 1877699"/>
                  <a:gd name="connsiteY78" fmla="*/ 843497 h 916845"/>
                  <a:gd name="connsiteX79" fmla="*/ 361848 w 1877699"/>
                  <a:gd name="connsiteY79" fmla="*/ 843497 h 916845"/>
                  <a:gd name="connsiteX80" fmla="*/ 342289 w 1877699"/>
                  <a:gd name="connsiteY80" fmla="*/ 855722 h 916845"/>
                  <a:gd name="connsiteX81" fmla="*/ 273831 w 1877699"/>
                  <a:gd name="connsiteY81" fmla="*/ 853277 h 916845"/>
                  <a:gd name="connsiteX82" fmla="*/ 242047 w 1877699"/>
                  <a:gd name="connsiteY82" fmla="*/ 916845 h 916845"/>
                  <a:gd name="connsiteX83" fmla="*/ 202928 w 1877699"/>
                  <a:gd name="connsiteY83" fmla="*/ 897285 h 916845"/>
                  <a:gd name="connsiteX84" fmla="*/ 161365 w 1877699"/>
                  <a:gd name="connsiteY84" fmla="*/ 902175 h 916845"/>
                  <a:gd name="connsiteX85" fmla="*/ 132026 w 1877699"/>
                  <a:gd name="connsiteY85" fmla="*/ 843497 h 916845"/>
                  <a:gd name="connsiteX86" fmla="*/ 158920 w 1877699"/>
                  <a:gd name="connsiteY86" fmla="*/ 792154 h 916845"/>
                  <a:gd name="connsiteX87" fmla="*/ 202928 w 1877699"/>
                  <a:gd name="connsiteY87" fmla="*/ 767705 h 916845"/>
                  <a:gd name="connsiteX88" fmla="*/ 212708 w 1877699"/>
                  <a:gd name="connsiteY88" fmla="*/ 748145 h 916845"/>
                  <a:gd name="connsiteX89" fmla="*/ 220043 w 1877699"/>
                  <a:gd name="connsiteY89" fmla="*/ 709026 h 916845"/>
                  <a:gd name="connsiteX90" fmla="*/ 188259 w 1877699"/>
                  <a:gd name="connsiteY90" fmla="*/ 689467 h 916845"/>
                  <a:gd name="connsiteX91" fmla="*/ 136916 w 1877699"/>
                  <a:gd name="connsiteY91" fmla="*/ 650348 h 916845"/>
                  <a:gd name="connsiteX92" fmla="*/ 83127 w 1877699"/>
                  <a:gd name="connsiteY92" fmla="*/ 669908 h 916845"/>
                  <a:gd name="connsiteX93" fmla="*/ 46454 w 1877699"/>
                  <a:gd name="connsiteY93" fmla="*/ 655238 h 916845"/>
                  <a:gd name="connsiteX94" fmla="*/ 9780 w 1877699"/>
                  <a:gd name="connsiteY94" fmla="*/ 621009 h 916845"/>
                  <a:gd name="connsiteX95" fmla="*/ 0 w 1877699"/>
                  <a:gd name="connsiteY95" fmla="*/ 545217 h 916845"/>
                  <a:gd name="connsiteX96" fmla="*/ 9780 w 1877699"/>
                  <a:gd name="connsiteY96" fmla="*/ 501208 h 916845"/>
                  <a:gd name="connsiteX97" fmla="*/ 48899 w 1877699"/>
                  <a:gd name="connsiteY97" fmla="*/ 508543 h 916845"/>
                  <a:gd name="connsiteX98" fmla="*/ 70903 w 1877699"/>
                  <a:gd name="connsiteY98" fmla="*/ 486539 h 916845"/>
                  <a:gd name="connsiteX99" fmla="*/ 63568 w 1877699"/>
                  <a:gd name="connsiteY99" fmla="*/ 459645 h 916845"/>
                  <a:gd name="connsiteX100" fmla="*/ 56233 w 1877699"/>
                  <a:gd name="connsiteY100" fmla="*/ 413191 h 916845"/>
                  <a:gd name="connsiteX101" fmla="*/ 102687 w 1877699"/>
                  <a:gd name="connsiteY101" fmla="*/ 386297 h 916845"/>
                  <a:gd name="connsiteX102" fmla="*/ 127136 w 1877699"/>
                  <a:gd name="connsiteY102" fmla="*/ 361848 h 916845"/>
                  <a:gd name="connsiteX103" fmla="*/ 66013 w 1877699"/>
                  <a:gd name="connsiteY103" fmla="*/ 322729 h 916845"/>
                  <a:gd name="connsiteX104" fmla="*/ 63568 w 1877699"/>
                  <a:gd name="connsiteY104" fmla="*/ 290945 h 916845"/>
                  <a:gd name="connsiteX105" fmla="*/ 80683 w 1877699"/>
                  <a:gd name="connsiteY105" fmla="*/ 268941 h 916845"/>
                  <a:gd name="connsiteX106" fmla="*/ 83127 w 1877699"/>
                  <a:gd name="connsiteY106" fmla="*/ 242047 h 916845"/>
                  <a:gd name="connsiteX107" fmla="*/ 75793 w 1877699"/>
                  <a:gd name="connsiteY107" fmla="*/ 217598 h 916845"/>
                  <a:gd name="connsiteX108" fmla="*/ 66013 w 1877699"/>
                  <a:gd name="connsiteY108" fmla="*/ 173589 h 916845"/>
                  <a:gd name="connsiteX109" fmla="*/ 141805 w 1877699"/>
                  <a:gd name="connsiteY109" fmla="*/ 95352 h 916845"/>
                  <a:gd name="connsiteX0" fmla="*/ 141805 w 1877699"/>
                  <a:gd name="connsiteY0" fmla="*/ 95352 h 916845"/>
                  <a:gd name="connsiteX1" fmla="*/ 173589 w 1877699"/>
                  <a:gd name="connsiteY1" fmla="*/ 141805 h 916845"/>
                  <a:gd name="connsiteX2" fmla="*/ 200484 w 1877699"/>
                  <a:gd name="connsiteY2" fmla="*/ 195593 h 916845"/>
                  <a:gd name="connsiteX3" fmla="*/ 347179 w 1877699"/>
                  <a:gd name="connsiteY3" fmla="*/ 185814 h 916845"/>
                  <a:gd name="connsiteX4" fmla="*/ 374073 w 1877699"/>
                  <a:gd name="connsiteY4" fmla="*/ 212708 h 916845"/>
                  <a:gd name="connsiteX5" fmla="*/ 364293 w 1877699"/>
                  <a:gd name="connsiteY5" fmla="*/ 271386 h 916845"/>
                  <a:gd name="connsiteX6" fmla="*/ 403412 w 1877699"/>
                  <a:gd name="connsiteY6" fmla="*/ 308060 h 916845"/>
                  <a:gd name="connsiteX7" fmla="*/ 457200 w 1877699"/>
                  <a:gd name="connsiteY7" fmla="*/ 303170 h 916845"/>
                  <a:gd name="connsiteX8" fmla="*/ 596561 w 1877699"/>
                  <a:gd name="connsiteY8" fmla="*/ 168699 h 916845"/>
                  <a:gd name="connsiteX9" fmla="*/ 738366 w 1877699"/>
                  <a:gd name="connsiteY9" fmla="*/ 97796 h 916845"/>
                  <a:gd name="connsiteX10" fmla="*/ 757925 w 1877699"/>
                  <a:gd name="connsiteY10" fmla="*/ 66013 h 916845"/>
                  <a:gd name="connsiteX11" fmla="*/ 806824 w 1877699"/>
                  <a:gd name="connsiteY11" fmla="*/ 85572 h 916845"/>
                  <a:gd name="connsiteX12" fmla="*/ 833718 w 1877699"/>
                  <a:gd name="connsiteY12" fmla="*/ 44008 h 916845"/>
                  <a:gd name="connsiteX13" fmla="*/ 855722 w 1877699"/>
                  <a:gd name="connsiteY13" fmla="*/ 46453 h 916845"/>
                  <a:gd name="connsiteX14" fmla="*/ 885061 w 1877699"/>
                  <a:gd name="connsiteY14" fmla="*/ 75792 h 916845"/>
                  <a:gd name="connsiteX15" fmla="*/ 987748 w 1877699"/>
                  <a:gd name="connsiteY15" fmla="*/ 102686 h 916845"/>
                  <a:gd name="connsiteX16" fmla="*/ 1019532 w 1877699"/>
                  <a:gd name="connsiteY16" fmla="*/ 151585 h 916845"/>
                  <a:gd name="connsiteX17" fmla="*/ 1102659 w 1877699"/>
                  <a:gd name="connsiteY17" fmla="*/ 158919 h 916845"/>
                  <a:gd name="connsiteX18" fmla="*/ 1227350 w 1877699"/>
                  <a:gd name="connsiteY18" fmla="*/ 110021 h 916845"/>
                  <a:gd name="connsiteX19" fmla="*/ 1217570 w 1877699"/>
                  <a:gd name="connsiteY19" fmla="*/ 107576 h 916845"/>
                  <a:gd name="connsiteX20" fmla="*/ 1310477 w 1877699"/>
                  <a:gd name="connsiteY20" fmla="*/ 0 h 916845"/>
                  <a:gd name="connsiteX21" fmla="*/ 1369155 w 1877699"/>
                  <a:gd name="connsiteY21" fmla="*/ 4890 h 916845"/>
                  <a:gd name="connsiteX22" fmla="*/ 1393604 w 1877699"/>
                  <a:gd name="connsiteY22" fmla="*/ 44008 h 916845"/>
                  <a:gd name="connsiteX23" fmla="*/ 1396049 w 1877699"/>
                  <a:gd name="connsiteY23" fmla="*/ 88017 h 916845"/>
                  <a:gd name="connsiteX24" fmla="*/ 1454727 w 1877699"/>
                  <a:gd name="connsiteY24" fmla="*/ 105131 h 916845"/>
                  <a:gd name="connsiteX25" fmla="*/ 1501181 w 1877699"/>
                  <a:gd name="connsiteY25" fmla="*/ 134470 h 916845"/>
                  <a:gd name="connsiteX26" fmla="*/ 1515850 w 1877699"/>
                  <a:gd name="connsiteY26" fmla="*/ 168699 h 916845"/>
                  <a:gd name="connsiteX27" fmla="*/ 1532965 w 1877699"/>
                  <a:gd name="connsiteY27" fmla="*/ 198038 h 916845"/>
                  <a:gd name="connsiteX28" fmla="*/ 1567194 w 1877699"/>
                  <a:gd name="connsiteY28" fmla="*/ 178479 h 916845"/>
                  <a:gd name="connsiteX29" fmla="*/ 1616092 w 1877699"/>
                  <a:gd name="connsiteY29" fmla="*/ 183369 h 916845"/>
                  <a:gd name="connsiteX30" fmla="*/ 1662546 w 1877699"/>
                  <a:gd name="connsiteY30" fmla="*/ 195593 h 916845"/>
                  <a:gd name="connsiteX31" fmla="*/ 1691885 w 1877699"/>
                  <a:gd name="connsiteY31" fmla="*/ 232267 h 916845"/>
                  <a:gd name="connsiteX32" fmla="*/ 1823910 w 1877699"/>
                  <a:gd name="connsiteY32" fmla="*/ 281165 h 916845"/>
                  <a:gd name="connsiteX33" fmla="*/ 1875254 w 1877699"/>
                  <a:gd name="connsiteY33" fmla="*/ 369183 h 916845"/>
                  <a:gd name="connsiteX34" fmla="*/ 1877699 w 1877699"/>
                  <a:gd name="connsiteY34" fmla="*/ 415636 h 916845"/>
                  <a:gd name="connsiteX35" fmla="*/ 1848360 w 1877699"/>
                  <a:gd name="connsiteY35" fmla="*/ 440085 h 916845"/>
                  <a:gd name="connsiteX36" fmla="*/ 1789681 w 1877699"/>
                  <a:gd name="connsiteY36" fmla="*/ 442530 h 916845"/>
                  <a:gd name="connsiteX37" fmla="*/ 1743228 w 1877699"/>
                  <a:gd name="connsiteY37" fmla="*/ 422971 h 916845"/>
                  <a:gd name="connsiteX38" fmla="*/ 1686995 w 1877699"/>
                  <a:gd name="connsiteY38" fmla="*/ 374072 h 916845"/>
                  <a:gd name="connsiteX39" fmla="*/ 1638096 w 1877699"/>
                  <a:gd name="connsiteY39" fmla="*/ 381407 h 916845"/>
                  <a:gd name="connsiteX40" fmla="*/ 1620982 w 1877699"/>
                  <a:gd name="connsiteY40" fmla="*/ 393632 h 916845"/>
                  <a:gd name="connsiteX41" fmla="*/ 1581863 w 1877699"/>
                  <a:gd name="connsiteY41" fmla="*/ 410746 h 916845"/>
                  <a:gd name="connsiteX42" fmla="*/ 1559859 w 1877699"/>
                  <a:gd name="connsiteY42" fmla="*/ 410746 h 916845"/>
                  <a:gd name="connsiteX43" fmla="*/ 1540300 w 1877699"/>
                  <a:gd name="connsiteY43" fmla="*/ 398522 h 916845"/>
                  <a:gd name="connsiteX44" fmla="*/ 1491401 w 1877699"/>
                  <a:gd name="connsiteY44" fmla="*/ 444975 h 916845"/>
                  <a:gd name="connsiteX45" fmla="*/ 1427833 w 1877699"/>
                  <a:gd name="connsiteY45" fmla="*/ 466979 h 916845"/>
                  <a:gd name="connsiteX46" fmla="*/ 1356931 w 1877699"/>
                  <a:gd name="connsiteY46" fmla="*/ 493874 h 916845"/>
                  <a:gd name="connsiteX47" fmla="*/ 1339816 w 1877699"/>
                  <a:gd name="connsiteY47" fmla="*/ 506098 h 916845"/>
                  <a:gd name="connsiteX48" fmla="*/ 1332481 w 1877699"/>
                  <a:gd name="connsiteY48" fmla="*/ 508543 h 916845"/>
                  <a:gd name="connsiteX49" fmla="*/ 1303142 w 1877699"/>
                  <a:gd name="connsiteY49" fmla="*/ 523213 h 916845"/>
                  <a:gd name="connsiteX50" fmla="*/ 1290918 w 1877699"/>
                  <a:gd name="connsiteY50" fmla="*/ 540327 h 916845"/>
                  <a:gd name="connsiteX51" fmla="*/ 1256689 w 1877699"/>
                  <a:gd name="connsiteY51" fmla="*/ 567221 h 916845"/>
                  <a:gd name="connsiteX52" fmla="*/ 1229795 w 1877699"/>
                  <a:gd name="connsiteY52" fmla="*/ 572111 h 916845"/>
                  <a:gd name="connsiteX53" fmla="*/ 1139333 w 1877699"/>
                  <a:gd name="connsiteY53" fmla="*/ 625899 h 916845"/>
                  <a:gd name="connsiteX54" fmla="*/ 1095324 w 1877699"/>
                  <a:gd name="connsiteY54" fmla="*/ 633234 h 916845"/>
                  <a:gd name="connsiteX55" fmla="*/ 1039091 w 1877699"/>
                  <a:gd name="connsiteY55" fmla="*/ 599005 h 916845"/>
                  <a:gd name="connsiteX56" fmla="*/ 1024422 w 1877699"/>
                  <a:gd name="connsiteY56" fmla="*/ 547662 h 916845"/>
                  <a:gd name="connsiteX57" fmla="*/ 1002417 w 1877699"/>
                  <a:gd name="connsiteY57" fmla="*/ 528102 h 916845"/>
                  <a:gd name="connsiteX58" fmla="*/ 995083 w 1877699"/>
                  <a:gd name="connsiteY58" fmla="*/ 547662 h 916845"/>
                  <a:gd name="connsiteX59" fmla="*/ 958409 w 1877699"/>
                  <a:gd name="connsiteY59" fmla="*/ 574556 h 916845"/>
                  <a:gd name="connsiteX60" fmla="*/ 936404 w 1877699"/>
                  <a:gd name="connsiteY60" fmla="*/ 623454 h 916845"/>
                  <a:gd name="connsiteX61" fmla="*/ 911955 w 1877699"/>
                  <a:gd name="connsiteY61" fmla="*/ 660128 h 916845"/>
                  <a:gd name="connsiteX62" fmla="*/ 848387 w 1877699"/>
                  <a:gd name="connsiteY62" fmla="*/ 687022 h 916845"/>
                  <a:gd name="connsiteX63" fmla="*/ 794599 w 1877699"/>
                  <a:gd name="connsiteY63" fmla="*/ 731031 h 916845"/>
                  <a:gd name="connsiteX64" fmla="*/ 792154 w 1877699"/>
                  <a:gd name="connsiteY64" fmla="*/ 782374 h 916845"/>
                  <a:gd name="connsiteX65" fmla="*/ 777485 w 1877699"/>
                  <a:gd name="connsiteY65" fmla="*/ 816603 h 916845"/>
                  <a:gd name="connsiteX66" fmla="*/ 757925 w 1877699"/>
                  <a:gd name="connsiteY66" fmla="*/ 831272 h 916845"/>
                  <a:gd name="connsiteX67" fmla="*/ 755480 w 1877699"/>
                  <a:gd name="connsiteY67" fmla="*/ 840797 h 916845"/>
                  <a:gd name="connsiteX68" fmla="*/ 716362 w 1877699"/>
                  <a:gd name="connsiteY68" fmla="*/ 858167 h 916845"/>
                  <a:gd name="connsiteX69" fmla="*/ 647904 w 1877699"/>
                  <a:gd name="connsiteY69" fmla="*/ 853277 h 916845"/>
                  <a:gd name="connsiteX70" fmla="*/ 628345 w 1877699"/>
                  <a:gd name="connsiteY70" fmla="*/ 845942 h 916845"/>
                  <a:gd name="connsiteX71" fmla="*/ 589226 w 1877699"/>
                  <a:gd name="connsiteY71" fmla="*/ 816603 h 916845"/>
                  <a:gd name="connsiteX72" fmla="*/ 569666 w 1877699"/>
                  <a:gd name="connsiteY72" fmla="*/ 804378 h 916845"/>
                  <a:gd name="connsiteX73" fmla="*/ 540327 w 1877699"/>
                  <a:gd name="connsiteY73" fmla="*/ 792154 h 916845"/>
                  <a:gd name="connsiteX74" fmla="*/ 523213 w 1877699"/>
                  <a:gd name="connsiteY74" fmla="*/ 806823 h 916845"/>
                  <a:gd name="connsiteX75" fmla="*/ 520768 w 1877699"/>
                  <a:gd name="connsiteY75" fmla="*/ 814158 h 916845"/>
                  <a:gd name="connsiteX76" fmla="*/ 513433 w 1877699"/>
                  <a:gd name="connsiteY76" fmla="*/ 821493 h 916845"/>
                  <a:gd name="connsiteX77" fmla="*/ 466980 w 1877699"/>
                  <a:gd name="connsiteY77" fmla="*/ 845942 h 916845"/>
                  <a:gd name="connsiteX78" fmla="*/ 413192 w 1877699"/>
                  <a:gd name="connsiteY78" fmla="*/ 843497 h 916845"/>
                  <a:gd name="connsiteX79" fmla="*/ 361848 w 1877699"/>
                  <a:gd name="connsiteY79" fmla="*/ 843497 h 916845"/>
                  <a:gd name="connsiteX80" fmla="*/ 342289 w 1877699"/>
                  <a:gd name="connsiteY80" fmla="*/ 855722 h 916845"/>
                  <a:gd name="connsiteX81" fmla="*/ 273831 w 1877699"/>
                  <a:gd name="connsiteY81" fmla="*/ 853277 h 916845"/>
                  <a:gd name="connsiteX82" fmla="*/ 242047 w 1877699"/>
                  <a:gd name="connsiteY82" fmla="*/ 916845 h 916845"/>
                  <a:gd name="connsiteX83" fmla="*/ 202928 w 1877699"/>
                  <a:gd name="connsiteY83" fmla="*/ 897285 h 916845"/>
                  <a:gd name="connsiteX84" fmla="*/ 161365 w 1877699"/>
                  <a:gd name="connsiteY84" fmla="*/ 902175 h 916845"/>
                  <a:gd name="connsiteX85" fmla="*/ 132026 w 1877699"/>
                  <a:gd name="connsiteY85" fmla="*/ 843497 h 916845"/>
                  <a:gd name="connsiteX86" fmla="*/ 158920 w 1877699"/>
                  <a:gd name="connsiteY86" fmla="*/ 792154 h 916845"/>
                  <a:gd name="connsiteX87" fmla="*/ 202928 w 1877699"/>
                  <a:gd name="connsiteY87" fmla="*/ 767705 h 916845"/>
                  <a:gd name="connsiteX88" fmla="*/ 212708 w 1877699"/>
                  <a:gd name="connsiteY88" fmla="*/ 748145 h 916845"/>
                  <a:gd name="connsiteX89" fmla="*/ 220043 w 1877699"/>
                  <a:gd name="connsiteY89" fmla="*/ 709026 h 916845"/>
                  <a:gd name="connsiteX90" fmla="*/ 188259 w 1877699"/>
                  <a:gd name="connsiteY90" fmla="*/ 689467 h 916845"/>
                  <a:gd name="connsiteX91" fmla="*/ 136916 w 1877699"/>
                  <a:gd name="connsiteY91" fmla="*/ 650348 h 916845"/>
                  <a:gd name="connsiteX92" fmla="*/ 83127 w 1877699"/>
                  <a:gd name="connsiteY92" fmla="*/ 669908 h 916845"/>
                  <a:gd name="connsiteX93" fmla="*/ 46454 w 1877699"/>
                  <a:gd name="connsiteY93" fmla="*/ 655238 h 916845"/>
                  <a:gd name="connsiteX94" fmla="*/ 9780 w 1877699"/>
                  <a:gd name="connsiteY94" fmla="*/ 621009 h 916845"/>
                  <a:gd name="connsiteX95" fmla="*/ 0 w 1877699"/>
                  <a:gd name="connsiteY95" fmla="*/ 545217 h 916845"/>
                  <a:gd name="connsiteX96" fmla="*/ 9780 w 1877699"/>
                  <a:gd name="connsiteY96" fmla="*/ 501208 h 916845"/>
                  <a:gd name="connsiteX97" fmla="*/ 48899 w 1877699"/>
                  <a:gd name="connsiteY97" fmla="*/ 508543 h 916845"/>
                  <a:gd name="connsiteX98" fmla="*/ 70903 w 1877699"/>
                  <a:gd name="connsiteY98" fmla="*/ 486539 h 916845"/>
                  <a:gd name="connsiteX99" fmla="*/ 63568 w 1877699"/>
                  <a:gd name="connsiteY99" fmla="*/ 459645 h 916845"/>
                  <a:gd name="connsiteX100" fmla="*/ 56233 w 1877699"/>
                  <a:gd name="connsiteY100" fmla="*/ 413191 h 916845"/>
                  <a:gd name="connsiteX101" fmla="*/ 102687 w 1877699"/>
                  <a:gd name="connsiteY101" fmla="*/ 386297 h 916845"/>
                  <a:gd name="connsiteX102" fmla="*/ 127136 w 1877699"/>
                  <a:gd name="connsiteY102" fmla="*/ 361848 h 916845"/>
                  <a:gd name="connsiteX103" fmla="*/ 66013 w 1877699"/>
                  <a:gd name="connsiteY103" fmla="*/ 322729 h 916845"/>
                  <a:gd name="connsiteX104" fmla="*/ 63568 w 1877699"/>
                  <a:gd name="connsiteY104" fmla="*/ 290945 h 916845"/>
                  <a:gd name="connsiteX105" fmla="*/ 80683 w 1877699"/>
                  <a:gd name="connsiteY105" fmla="*/ 268941 h 916845"/>
                  <a:gd name="connsiteX106" fmla="*/ 83127 w 1877699"/>
                  <a:gd name="connsiteY106" fmla="*/ 242047 h 916845"/>
                  <a:gd name="connsiteX107" fmla="*/ 75793 w 1877699"/>
                  <a:gd name="connsiteY107" fmla="*/ 217598 h 916845"/>
                  <a:gd name="connsiteX108" fmla="*/ 66013 w 1877699"/>
                  <a:gd name="connsiteY108" fmla="*/ 173589 h 916845"/>
                  <a:gd name="connsiteX109" fmla="*/ 141805 w 1877699"/>
                  <a:gd name="connsiteY109" fmla="*/ 95352 h 91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1877699" h="916845">
                    <a:moveTo>
                      <a:pt x="141805" y="95352"/>
                    </a:moveTo>
                    <a:lnTo>
                      <a:pt x="173589" y="141805"/>
                    </a:lnTo>
                    <a:lnTo>
                      <a:pt x="200484" y="195593"/>
                    </a:lnTo>
                    <a:lnTo>
                      <a:pt x="347179" y="185814"/>
                    </a:lnTo>
                    <a:lnTo>
                      <a:pt x="374073" y="212708"/>
                    </a:lnTo>
                    <a:lnTo>
                      <a:pt x="364293" y="271386"/>
                    </a:lnTo>
                    <a:lnTo>
                      <a:pt x="403412" y="308060"/>
                    </a:lnTo>
                    <a:lnTo>
                      <a:pt x="457200" y="303170"/>
                    </a:lnTo>
                    <a:lnTo>
                      <a:pt x="596561" y="168699"/>
                    </a:lnTo>
                    <a:lnTo>
                      <a:pt x="738366" y="97796"/>
                    </a:lnTo>
                    <a:lnTo>
                      <a:pt x="757925" y="66013"/>
                    </a:lnTo>
                    <a:lnTo>
                      <a:pt x="806824" y="85572"/>
                    </a:lnTo>
                    <a:lnTo>
                      <a:pt x="833718" y="44008"/>
                    </a:lnTo>
                    <a:lnTo>
                      <a:pt x="855722" y="46453"/>
                    </a:lnTo>
                    <a:lnTo>
                      <a:pt x="885061" y="75792"/>
                    </a:lnTo>
                    <a:lnTo>
                      <a:pt x="987748" y="102686"/>
                    </a:lnTo>
                    <a:lnTo>
                      <a:pt x="1019532" y="151585"/>
                    </a:lnTo>
                    <a:lnTo>
                      <a:pt x="1102659" y="158919"/>
                    </a:lnTo>
                    <a:lnTo>
                      <a:pt x="1227350" y="110021"/>
                    </a:lnTo>
                    <a:lnTo>
                      <a:pt x="1217570" y="107576"/>
                    </a:lnTo>
                    <a:lnTo>
                      <a:pt x="1310477" y="0"/>
                    </a:lnTo>
                    <a:lnTo>
                      <a:pt x="1369155" y="4890"/>
                    </a:lnTo>
                    <a:lnTo>
                      <a:pt x="1393604" y="44008"/>
                    </a:lnTo>
                    <a:lnTo>
                      <a:pt x="1396049" y="88017"/>
                    </a:lnTo>
                    <a:lnTo>
                      <a:pt x="1454727" y="105131"/>
                    </a:lnTo>
                    <a:lnTo>
                      <a:pt x="1501181" y="134470"/>
                    </a:lnTo>
                    <a:lnTo>
                      <a:pt x="1515850" y="168699"/>
                    </a:lnTo>
                    <a:lnTo>
                      <a:pt x="1532965" y="198038"/>
                    </a:lnTo>
                    <a:lnTo>
                      <a:pt x="1567194" y="178479"/>
                    </a:lnTo>
                    <a:lnTo>
                      <a:pt x="1616092" y="183369"/>
                    </a:lnTo>
                    <a:lnTo>
                      <a:pt x="1662546" y="195593"/>
                    </a:lnTo>
                    <a:lnTo>
                      <a:pt x="1691885" y="232267"/>
                    </a:lnTo>
                    <a:lnTo>
                      <a:pt x="1823910" y="281165"/>
                    </a:lnTo>
                    <a:lnTo>
                      <a:pt x="1875254" y="369183"/>
                    </a:lnTo>
                    <a:lnTo>
                      <a:pt x="1877699" y="415636"/>
                    </a:lnTo>
                    <a:lnTo>
                      <a:pt x="1848360" y="440085"/>
                    </a:lnTo>
                    <a:lnTo>
                      <a:pt x="1789681" y="442530"/>
                    </a:lnTo>
                    <a:lnTo>
                      <a:pt x="1743228" y="422971"/>
                    </a:lnTo>
                    <a:lnTo>
                      <a:pt x="1686995" y="374072"/>
                    </a:lnTo>
                    <a:lnTo>
                      <a:pt x="1638096" y="381407"/>
                    </a:lnTo>
                    <a:lnTo>
                      <a:pt x="1620982" y="393632"/>
                    </a:lnTo>
                    <a:lnTo>
                      <a:pt x="1581863" y="410746"/>
                    </a:lnTo>
                    <a:cubicBezTo>
                      <a:pt x="1559049" y="413281"/>
                      <a:pt x="1559859" y="420571"/>
                      <a:pt x="1559859" y="410746"/>
                    </a:cubicBezTo>
                    <a:lnTo>
                      <a:pt x="1540300" y="398522"/>
                    </a:lnTo>
                    <a:lnTo>
                      <a:pt x="1491401" y="444975"/>
                    </a:lnTo>
                    <a:lnTo>
                      <a:pt x="1427833" y="466979"/>
                    </a:lnTo>
                    <a:lnTo>
                      <a:pt x="1356931" y="493874"/>
                    </a:lnTo>
                    <a:cubicBezTo>
                      <a:pt x="1351226" y="497949"/>
                      <a:pt x="1345828" y="502491"/>
                      <a:pt x="1339816" y="506098"/>
                    </a:cubicBezTo>
                    <a:cubicBezTo>
                      <a:pt x="1337606" y="507424"/>
                      <a:pt x="1332481" y="508543"/>
                      <a:pt x="1332481" y="508543"/>
                    </a:cubicBezTo>
                    <a:lnTo>
                      <a:pt x="1303142" y="523213"/>
                    </a:lnTo>
                    <a:lnTo>
                      <a:pt x="1290918" y="540327"/>
                    </a:lnTo>
                    <a:lnTo>
                      <a:pt x="1256689" y="567221"/>
                    </a:lnTo>
                    <a:cubicBezTo>
                      <a:pt x="1233094" y="572465"/>
                      <a:pt x="1242199" y="572111"/>
                      <a:pt x="1229795" y="572111"/>
                    </a:cubicBezTo>
                    <a:lnTo>
                      <a:pt x="1139333" y="625899"/>
                    </a:lnTo>
                    <a:lnTo>
                      <a:pt x="1095324" y="633234"/>
                    </a:lnTo>
                    <a:lnTo>
                      <a:pt x="1039091" y="599005"/>
                    </a:lnTo>
                    <a:lnTo>
                      <a:pt x="1024422" y="547662"/>
                    </a:lnTo>
                    <a:lnTo>
                      <a:pt x="1002417" y="528102"/>
                    </a:lnTo>
                    <a:lnTo>
                      <a:pt x="995083" y="547662"/>
                    </a:lnTo>
                    <a:lnTo>
                      <a:pt x="958409" y="574556"/>
                    </a:lnTo>
                    <a:lnTo>
                      <a:pt x="936404" y="623454"/>
                    </a:lnTo>
                    <a:lnTo>
                      <a:pt x="911955" y="660128"/>
                    </a:lnTo>
                    <a:lnTo>
                      <a:pt x="848387" y="687022"/>
                    </a:lnTo>
                    <a:lnTo>
                      <a:pt x="794599" y="731031"/>
                    </a:lnTo>
                    <a:lnTo>
                      <a:pt x="792154" y="782374"/>
                    </a:lnTo>
                    <a:lnTo>
                      <a:pt x="777485" y="816603"/>
                    </a:lnTo>
                    <a:cubicBezTo>
                      <a:pt x="759432" y="829498"/>
                      <a:pt x="765328" y="823872"/>
                      <a:pt x="757925" y="831272"/>
                    </a:cubicBezTo>
                    <a:lnTo>
                      <a:pt x="755480" y="840797"/>
                    </a:lnTo>
                    <a:lnTo>
                      <a:pt x="716362" y="858167"/>
                    </a:lnTo>
                    <a:lnTo>
                      <a:pt x="647904" y="853277"/>
                    </a:lnTo>
                    <a:lnTo>
                      <a:pt x="628345" y="845942"/>
                    </a:lnTo>
                    <a:lnTo>
                      <a:pt x="589226" y="816603"/>
                    </a:lnTo>
                    <a:cubicBezTo>
                      <a:pt x="571448" y="803904"/>
                      <a:pt x="579122" y="804378"/>
                      <a:pt x="569666" y="804378"/>
                    </a:cubicBezTo>
                    <a:lnTo>
                      <a:pt x="540327" y="792154"/>
                    </a:lnTo>
                    <a:cubicBezTo>
                      <a:pt x="534622" y="797044"/>
                      <a:pt x="528205" y="801207"/>
                      <a:pt x="523213" y="806823"/>
                    </a:cubicBezTo>
                    <a:cubicBezTo>
                      <a:pt x="521501" y="808749"/>
                      <a:pt x="522198" y="812014"/>
                      <a:pt x="520768" y="814158"/>
                    </a:cubicBezTo>
                    <a:cubicBezTo>
                      <a:pt x="518850" y="817035"/>
                      <a:pt x="513433" y="821493"/>
                      <a:pt x="513433" y="821493"/>
                    </a:cubicBezTo>
                    <a:lnTo>
                      <a:pt x="466980" y="845942"/>
                    </a:lnTo>
                    <a:lnTo>
                      <a:pt x="413192" y="843497"/>
                    </a:lnTo>
                    <a:lnTo>
                      <a:pt x="361848" y="843497"/>
                    </a:lnTo>
                    <a:cubicBezTo>
                      <a:pt x="341560" y="853641"/>
                      <a:pt x="342289" y="845988"/>
                      <a:pt x="342289" y="855722"/>
                    </a:cubicBezTo>
                    <a:lnTo>
                      <a:pt x="273831" y="853277"/>
                    </a:lnTo>
                    <a:lnTo>
                      <a:pt x="242047" y="916845"/>
                    </a:lnTo>
                    <a:lnTo>
                      <a:pt x="202928" y="897285"/>
                    </a:lnTo>
                    <a:lnTo>
                      <a:pt x="161365" y="902175"/>
                    </a:lnTo>
                    <a:lnTo>
                      <a:pt x="132026" y="843497"/>
                    </a:lnTo>
                    <a:lnTo>
                      <a:pt x="158920" y="792154"/>
                    </a:lnTo>
                    <a:lnTo>
                      <a:pt x="202928" y="767705"/>
                    </a:lnTo>
                    <a:lnTo>
                      <a:pt x="212708" y="748145"/>
                    </a:lnTo>
                    <a:lnTo>
                      <a:pt x="220043" y="709026"/>
                    </a:lnTo>
                    <a:lnTo>
                      <a:pt x="188259" y="689467"/>
                    </a:lnTo>
                    <a:lnTo>
                      <a:pt x="136916" y="650348"/>
                    </a:lnTo>
                    <a:lnTo>
                      <a:pt x="83127" y="669908"/>
                    </a:lnTo>
                    <a:lnTo>
                      <a:pt x="46454" y="655238"/>
                    </a:lnTo>
                    <a:lnTo>
                      <a:pt x="9780" y="621009"/>
                    </a:lnTo>
                    <a:lnTo>
                      <a:pt x="0" y="545217"/>
                    </a:lnTo>
                    <a:lnTo>
                      <a:pt x="9780" y="501208"/>
                    </a:lnTo>
                    <a:lnTo>
                      <a:pt x="48899" y="508543"/>
                    </a:lnTo>
                    <a:lnTo>
                      <a:pt x="70903" y="486539"/>
                    </a:lnTo>
                    <a:lnTo>
                      <a:pt x="63568" y="459645"/>
                    </a:lnTo>
                    <a:lnTo>
                      <a:pt x="56233" y="413191"/>
                    </a:lnTo>
                    <a:lnTo>
                      <a:pt x="102687" y="386297"/>
                    </a:lnTo>
                    <a:lnTo>
                      <a:pt x="127136" y="361848"/>
                    </a:lnTo>
                    <a:lnTo>
                      <a:pt x="66013" y="322729"/>
                    </a:lnTo>
                    <a:lnTo>
                      <a:pt x="63568" y="290945"/>
                    </a:lnTo>
                    <a:lnTo>
                      <a:pt x="80683" y="268941"/>
                    </a:lnTo>
                    <a:cubicBezTo>
                      <a:pt x="83307" y="245317"/>
                      <a:pt x="83127" y="254317"/>
                      <a:pt x="83127" y="242047"/>
                    </a:cubicBezTo>
                    <a:lnTo>
                      <a:pt x="75793" y="217598"/>
                    </a:lnTo>
                    <a:lnTo>
                      <a:pt x="66013" y="173589"/>
                    </a:lnTo>
                    <a:lnTo>
                      <a:pt x="141805" y="95352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28" name="Полилиния 6">
                <a:extLst>
                  <a:ext uri="{FF2B5EF4-FFF2-40B4-BE49-F238E27FC236}">
                    <a16:creationId xmlns:a16="http://schemas.microsoft.com/office/drawing/2014/main" xmlns="" id="{01853E91-1F9F-333F-0601-DC928C20FD62}"/>
                  </a:ext>
                </a:extLst>
              </p:cNvPr>
              <p:cNvSpPr/>
              <p:nvPr/>
            </p:nvSpPr>
            <p:spPr bwMode="auto">
              <a:xfrm>
                <a:off x="5703630" y="1284815"/>
                <a:ext cx="1557279" cy="1723336"/>
              </a:xfrm>
              <a:custGeom>
                <a:avLst/>
                <a:gdLst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13916 w 1278693"/>
                  <a:gd name="connsiteY106" fmla="*/ 579446 h 1559859"/>
                  <a:gd name="connsiteX107" fmla="*/ 662573 w 1278693"/>
                  <a:gd name="connsiteY107" fmla="*/ 532992 h 1559859"/>
                  <a:gd name="connsiteX108" fmla="*/ 621009 w 1278693"/>
                  <a:gd name="connsiteY108" fmla="*/ 537882 h 1559859"/>
                  <a:gd name="connsiteX109" fmla="*/ 562331 w 1278693"/>
                  <a:gd name="connsiteY109" fmla="*/ 572111 h 1559859"/>
                  <a:gd name="connsiteX110" fmla="*/ 540327 w 1278693"/>
                  <a:gd name="connsiteY110" fmla="*/ 577001 h 1559859"/>
                  <a:gd name="connsiteX111" fmla="*/ 520768 w 1278693"/>
                  <a:gd name="connsiteY111" fmla="*/ 562331 h 1559859"/>
                  <a:gd name="connsiteX112" fmla="*/ 474314 w 1278693"/>
                  <a:gd name="connsiteY112" fmla="*/ 608785 h 1559859"/>
                  <a:gd name="connsiteX113" fmla="*/ 308060 w 1278693"/>
                  <a:gd name="connsiteY113" fmla="*/ 669908 h 1559859"/>
                  <a:gd name="connsiteX114" fmla="*/ 249381 w 1278693"/>
                  <a:gd name="connsiteY114" fmla="*/ 721251 h 1559859"/>
                  <a:gd name="connsiteX115" fmla="*/ 207818 w 1278693"/>
                  <a:gd name="connsiteY115" fmla="*/ 733476 h 1559859"/>
                  <a:gd name="connsiteX116" fmla="*/ 75792 w 1278693"/>
                  <a:gd name="connsiteY116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13916 w 1278693"/>
                  <a:gd name="connsiteY106" fmla="*/ 579446 h 1559859"/>
                  <a:gd name="connsiteX107" fmla="*/ 662573 w 1278693"/>
                  <a:gd name="connsiteY107" fmla="*/ 532992 h 1559859"/>
                  <a:gd name="connsiteX108" fmla="*/ 621009 w 1278693"/>
                  <a:gd name="connsiteY108" fmla="*/ 537882 h 1559859"/>
                  <a:gd name="connsiteX109" fmla="*/ 562331 w 1278693"/>
                  <a:gd name="connsiteY109" fmla="*/ 572111 h 1559859"/>
                  <a:gd name="connsiteX110" fmla="*/ 540327 w 1278693"/>
                  <a:gd name="connsiteY110" fmla="*/ 577001 h 1559859"/>
                  <a:gd name="connsiteX111" fmla="*/ 520768 w 1278693"/>
                  <a:gd name="connsiteY111" fmla="*/ 562331 h 1559859"/>
                  <a:gd name="connsiteX112" fmla="*/ 476759 w 1278693"/>
                  <a:gd name="connsiteY112" fmla="*/ 596560 h 1559859"/>
                  <a:gd name="connsiteX113" fmla="*/ 308060 w 1278693"/>
                  <a:gd name="connsiteY113" fmla="*/ 669908 h 1559859"/>
                  <a:gd name="connsiteX114" fmla="*/ 249381 w 1278693"/>
                  <a:gd name="connsiteY114" fmla="*/ 721251 h 1559859"/>
                  <a:gd name="connsiteX115" fmla="*/ 207818 w 1278693"/>
                  <a:gd name="connsiteY115" fmla="*/ 733476 h 1559859"/>
                  <a:gd name="connsiteX116" fmla="*/ 75792 w 1278693"/>
                  <a:gd name="connsiteY116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13916 w 1278693"/>
                  <a:gd name="connsiteY106" fmla="*/ 579446 h 1559859"/>
                  <a:gd name="connsiteX107" fmla="*/ 662573 w 1278693"/>
                  <a:gd name="connsiteY107" fmla="*/ 532992 h 1559859"/>
                  <a:gd name="connsiteX108" fmla="*/ 621009 w 1278693"/>
                  <a:gd name="connsiteY108" fmla="*/ 537882 h 1559859"/>
                  <a:gd name="connsiteX109" fmla="*/ 562331 w 1278693"/>
                  <a:gd name="connsiteY109" fmla="*/ 572111 h 1559859"/>
                  <a:gd name="connsiteX110" fmla="*/ 540327 w 1278693"/>
                  <a:gd name="connsiteY110" fmla="*/ 577001 h 1559859"/>
                  <a:gd name="connsiteX111" fmla="*/ 520768 w 1278693"/>
                  <a:gd name="connsiteY111" fmla="*/ 562331 h 1559859"/>
                  <a:gd name="connsiteX112" fmla="*/ 476759 w 1278693"/>
                  <a:gd name="connsiteY112" fmla="*/ 596560 h 1559859"/>
                  <a:gd name="connsiteX113" fmla="*/ 356958 w 1278693"/>
                  <a:gd name="connsiteY113" fmla="*/ 638124 h 1559859"/>
                  <a:gd name="connsiteX114" fmla="*/ 308060 w 1278693"/>
                  <a:gd name="connsiteY114" fmla="*/ 669908 h 1559859"/>
                  <a:gd name="connsiteX115" fmla="*/ 249381 w 1278693"/>
                  <a:gd name="connsiteY115" fmla="*/ 721251 h 1559859"/>
                  <a:gd name="connsiteX116" fmla="*/ 207818 w 1278693"/>
                  <a:gd name="connsiteY116" fmla="*/ 733476 h 1559859"/>
                  <a:gd name="connsiteX117" fmla="*/ 75792 w 1278693"/>
                  <a:gd name="connsiteY117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13916 w 1278693"/>
                  <a:gd name="connsiteY106" fmla="*/ 579446 h 1559859"/>
                  <a:gd name="connsiteX107" fmla="*/ 662573 w 1278693"/>
                  <a:gd name="connsiteY107" fmla="*/ 532992 h 1559859"/>
                  <a:gd name="connsiteX108" fmla="*/ 621009 w 1278693"/>
                  <a:gd name="connsiteY108" fmla="*/ 537882 h 1559859"/>
                  <a:gd name="connsiteX109" fmla="*/ 562331 w 1278693"/>
                  <a:gd name="connsiteY109" fmla="*/ 572111 h 1559859"/>
                  <a:gd name="connsiteX110" fmla="*/ 540327 w 1278693"/>
                  <a:gd name="connsiteY110" fmla="*/ 577001 h 1559859"/>
                  <a:gd name="connsiteX111" fmla="*/ 520768 w 1278693"/>
                  <a:gd name="connsiteY111" fmla="*/ 562331 h 1559859"/>
                  <a:gd name="connsiteX112" fmla="*/ 493873 w 1278693"/>
                  <a:gd name="connsiteY112" fmla="*/ 567221 h 1559859"/>
                  <a:gd name="connsiteX113" fmla="*/ 476759 w 1278693"/>
                  <a:gd name="connsiteY113" fmla="*/ 596560 h 1559859"/>
                  <a:gd name="connsiteX114" fmla="*/ 356958 w 1278693"/>
                  <a:gd name="connsiteY114" fmla="*/ 638124 h 1559859"/>
                  <a:gd name="connsiteX115" fmla="*/ 308060 w 1278693"/>
                  <a:gd name="connsiteY115" fmla="*/ 669908 h 1559859"/>
                  <a:gd name="connsiteX116" fmla="*/ 249381 w 1278693"/>
                  <a:gd name="connsiteY116" fmla="*/ 721251 h 1559859"/>
                  <a:gd name="connsiteX117" fmla="*/ 207818 w 1278693"/>
                  <a:gd name="connsiteY117" fmla="*/ 733476 h 1559859"/>
                  <a:gd name="connsiteX118" fmla="*/ 75792 w 1278693"/>
                  <a:gd name="connsiteY118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13916 w 1278693"/>
                  <a:gd name="connsiteY106" fmla="*/ 579446 h 1559859"/>
                  <a:gd name="connsiteX107" fmla="*/ 662573 w 1278693"/>
                  <a:gd name="connsiteY107" fmla="*/ 532992 h 1559859"/>
                  <a:gd name="connsiteX108" fmla="*/ 621009 w 1278693"/>
                  <a:gd name="connsiteY108" fmla="*/ 537882 h 1559859"/>
                  <a:gd name="connsiteX109" fmla="*/ 591670 w 1278693"/>
                  <a:gd name="connsiteY109" fmla="*/ 552552 h 1559859"/>
                  <a:gd name="connsiteX110" fmla="*/ 562331 w 1278693"/>
                  <a:gd name="connsiteY110" fmla="*/ 572111 h 1559859"/>
                  <a:gd name="connsiteX111" fmla="*/ 540327 w 1278693"/>
                  <a:gd name="connsiteY111" fmla="*/ 577001 h 1559859"/>
                  <a:gd name="connsiteX112" fmla="*/ 520768 w 1278693"/>
                  <a:gd name="connsiteY112" fmla="*/ 562331 h 1559859"/>
                  <a:gd name="connsiteX113" fmla="*/ 493873 w 1278693"/>
                  <a:gd name="connsiteY113" fmla="*/ 567221 h 1559859"/>
                  <a:gd name="connsiteX114" fmla="*/ 476759 w 1278693"/>
                  <a:gd name="connsiteY114" fmla="*/ 596560 h 1559859"/>
                  <a:gd name="connsiteX115" fmla="*/ 356958 w 1278693"/>
                  <a:gd name="connsiteY115" fmla="*/ 638124 h 1559859"/>
                  <a:gd name="connsiteX116" fmla="*/ 308060 w 1278693"/>
                  <a:gd name="connsiteY116" fmla="*/ 669908 h 1559859"/>
                  <a:gd name="connsiteX117" fmla="*/ 249381 w 1278693"/>
                  <a:gd name="connsiteY117" fmla="*/ 721251 h 1559859"/>
                  <a:gd name="connsiteX118" fmla="*/ 207818 w 1278693"/>
                  <a:gd name="connsiteY118" fmla="*/ 733476 h 1559859"/>
                  <a:gd name="connsiteX119" fmla="*/ 75792 w 1278693"/>
                  <a:gd name="connsiteY119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13916 w 1278693"/>
                  <a:gd name="connsiteY106" fmla="*/ 579446 h 1559859"/>
                  <a:gd name="connsiteX107" fmla="*/ 694357 w 1278693"/>
                  <a:gd name="connsiteY107" fmla="*/ 550107 h 1559859"/>
                  <a:gd name="connsiteX108" fmla="*/ 662573 w 1278693"/>
                  <a:gd name="connsiteY108" fmla="*/ 532992 h 1559859"/>
                  <a:gd name="connsiteX109" fmla="*/ 621009 w 1278693"/>
                  <a:gd name="connsiteY109" fmla="*/ 537882 h 1559859"/>
                  <a:gd name="connsiteX110" fmla="*/ 591670 w 1278693"/>
                  <a:gd name="connsiteY110" fmla="*/ 552552 h 1559859"/>
                  <a:gd name="connsiteX111" fmla="*/ 562331 w 1278693"/>
                  <a:gd name="connsiteY111" fmla="*/ 572111 h 1559859"/>
                  <a:gd name="connsiteX112" fmla="*/ 540327 w 1278693"/>
                  <a:gd name="connsiteY112" fmla="*/ 577001 h 1559859"/>
                  <a:gd name="connsiteX113" fmla="*/ 520768 w 1278693"/>
                  <a:gd name="connsiteY113" fmla="*/ 562331 h 1559859"/>
                  <a:gd name="connsiteX114" fmla="*/ 493873 w 1278693"/>
                  <a:gd name="connsiteY114" fmla="*/ 567221 h 1559859"/>
                  <a:gd name="connsiteX115" fmla="*/ 476759 w 1278693"/>
                  <a:gd name="connsiteY115" fmla="*/ 596560 h 1559859"/>
                  <a:gd name="connsiteX116" fmla="*/ 356958 w 1278693"/>
                  <a:gd name="connsiteY116" fmla="*/ 638124 h 1559859"/>
                  <a:gd name="connsiteX117" fmla="*/ 308060 w 1278693"/>
                  <a:gd name="connsiteY117" fmla="*/ 669908 h 1559859"/>
                  <a:gd name="connsiteX118" fmla="*/ 249381 w 1278693"/>
                  <a:gd name="connsiteY118" fmla="*/ 721251 h 1559859"/>
                  <a:gd name="connsiteX119" fmla="*/ 207818 w 1278693"/>
                  <a:gd name="connsiteY119" fmla="*/ 733476 h 1559859"/>
                  <a:gd name="connsiteX120" fmla="*/ 75792 w 1278693"/>
                  <a:gd name="connsiteY120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8060 w 1278693"/>
                  <a:gd name="connsiteY118" fmla="*/ 669908 h 1559859"/>
                  <a:gd name="connsiteX119" fmla="*/ 249381 w 1278693"/>
                  <a:gd name="connsiteY119" fmla="*/ 721251 h 1559859"/>
                  <a:gd name="connsiteX120" fmla="*/ 207818 w 1278693"/>
                  <a:gd name="connsiteY120" fmla="*/ 733476 h 1559859"/>
                  <a:gd name="connsiteX121" fmla="*/ 75792 w 1278693"/>
                  <a:gd name="connsiteY121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8060 w 1278693"/>
                  <a:gd name="connsiteY118" fmla="*/ 669908 h 1559859"/>
                  <a:gd name="connsiteX119" fmla="*/ 276276 w 1278693"/>
                  <a:gd name="connsiteY119" fmla="*/ 682132 h 1559859"/>
                  <a:gd name="connsiteX120" fmla="*/ 249381 w 1278693"/>
                  <a:gd name="connsiteY120" fmla="*/ 721251 h 1559859"/>
                  <a:gd name="connsiteX121" fmla="*/ 207818 w 1278693"/>
                  <a:gd name="connsiteY121" fmla="*/ 733476 h 1559859"/>
                  <a:gd name="connsiteX122" fmla="*/ 75792 w 1278693"/>
                  <a:gd name="connsiteY122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3170 w 1278693"/>
                  <a:gd name="connsiteY118" fmla="*/ 667463 h 1559859"/>
                  <a:gd name="connsiteX119" fmla="*/ 276276 w 1278693"/>
                  <a:gd name="connsiteY119" fmla="*/ 682132 h 1559859"/>
                  <a:gd name="connsiteX120" fmla="*/ 249381 w 1278693"/>
                  <a:gd name="connsiteY120" fmla="*/ 721251 h 1559859"/>
                  <a:gd name="connsiteX121" fmla="*/ 207818 w 1278693"/>
                  <a:gd name="connsiteY121" fmla="*/ 733476 h 1559859"/>
                  <a:gd name="connsiteX122" fmla="*/ 75792 w 1278693"/>
                  <a:gd name="connsiteY122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3170 w 1278693"/>
                  <a:gd name="connsiteY118" fmla="*/ 667463 h 1559859"/>
                  <a:gd name="connsiteX119" fmla="*/ 276276 w 1278693"/>
                  <a:gd name="connsiteY119" fmla="*/ 682132 h 1559859"/>
                  <a:gd name="connsiteX120" fmla="*/ 242046 w 1278693"/>
                  <a:gd name="connsiteY120" fmla="*/ 716361 h 1559859"/>
                  <a:gd name="connsiteX121" fmla="*/ 207818 w 1278693"/>
                  <a:gd name="connsiteY121" fmla="*/ 733476 h 1559859"/>
                  <a:gd name="connsiteX122" fmla="*/ 75792 w 1278693"/>
                  <a:gd name="connsiteY122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3170 w 1278693"/>
                  <a:gd name="connsiteY118" fmla="*/ 667463 h 1559859"/>
                  <a:gd name="connsiteX119" fmla="*/ 276276 w 1278693"/>
                  <a:gd name="connsiteY119" fmla="*/ 682132 h 1559859"/>
                  <a:gd name="connsiteX120" fmla="*/ 242046 w 1278693"/>
                  <a:gd name="connsiteY120" fmla="*/ 716361 h 1559859"/>
                  <a:gd name="connsiteX121" fmla="*/ 202928 w 1278693"/>
                  <a:gd name="connsiteY121" fmla="*/ 728586 h 1559859"/>
                  <a:gd name="connsiteX122" fmla="*/ 75792 w 1278693"/>
                  <a:gd name="connsiteY122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77447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3170 w 1278693"/>
                  <a:gd name="connsiteY118" fmla="*/ 667463 h 1559859"/>
                  <a:gd name="connsiteX119" fmla="*/ 276276 w 1278693"/>
                  <a:gd name="connsiteY119" fmla="*/ 682132 h 1559859"/>
                  <a:gd name="connsiteX120" fmla="*/ 242046 w 1278693"/>
                  <a:gd name="connsiteY120" fmla="*/ 716361 h 1559859"/>
                  <a:gd name="connsiteX121" fmla="*/ 202928 w 1278693"/>
                  <a:gd name="connsiteY121" fmla="*/ 728586 h 1559859"/>
                  <a:gd name="connsiteX122" fmla="*/ 75792 w 1278693"/>
                  <a:gd name="connsiteY122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77447 w 1278693"/>
                  <a:gd name="connsiteY55" fmla="*/ 596560 h 1559859"/>
                  <a:gd name="connsiteX56" fmla="*/ 1083750 w 1278693"/>
                  <a:gd name="connsiteY56" fmla="*/ 565808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3170 w 1278693"/>
                  <a:gd name="connsiteY118" fmla="*/ 667463 h 1559859"/>
                  <a:gd name="connsiteX119" fmla="*/ 276276 w 1278693"/>
                  <a:gd name="connsiteY119" fmla="*/ 682132 h 1559859"/>
                  <a:gd name="connsiteX120" fmla="*/ 242046 w 1278693"/>
                  <a:gd name="connsiteY120" fmla="*/ 716361 h 1559859"/>
                  <a:gd name="connsiteX121" fmla="*/ 202928 w 1278693"/>
                  <a:gd name="connsiteY121" fmla="*/ 728586 h 1559859"/>
                  <a:gd name="connsiteX122" fmla="*/ 75792 w 1278693"/>
                  <a:gd name="connsiteY122" fmla="*/ 789709 h 155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1278693" h="1559859">
                    <a:moveTo>
                      <a:pt x="75792" y="789709"/>
                    </a:moveTo>
                    <a:lnTo>
                      <a:pt x="0" y="863056"/>
                    </a:lnTo>
                    <a:lnTo>
                      <a:pt x="0" y="885061"/>
                    </a:lnTo>
                    <a:lnTo>
                      <a:pt x="92907" y="999972"/>
                    </a:lnTo>
                    <a:lnTo>
                      <a:pt x="198038" y="1063540"/>
                    </a:lnTo>
                    <a:lnTo>
                      <a:pt x="210263" y="1109993"/>
                    </a:lnTo>
                    <a:lnTo>
                      <a:pt x="176034" y="1149112"/>
                    </a:lnTo>
                    <a:lnTo>
                      <a:pt x="122246" y="1163781"/>
                    </a:lnTo>
                    <a:lnTo>
                      <a:pt x="100241" y="1198010"/>
                    </a:lnTo>
                    <a:lnTo>
                      <a:pt x="132025" y="1244464"/>
                    </a:lnTo>
                    <a:lnTo>
                      <a:pt x="183369" y="1271358"/>
                    </a:lnTo>
                    <a:lnTo>
                      <a:pt x="290945" y="1266468"/>
                    </a:lnTo>
                    <a:lnTo>
                      <a:pt x="347178" y="1303142"/>
                    </a:lnTo>
                    <a:lnTo>
                      <a:pt x="388742" y="1308032"/>
                    </a:lnTo>
                    <a:lnTo>
                      <a:pt x="418081" y="1249354"/>
                    </a:lnTo>
                    <a:lnTo>
                      <a:pt x="440085" y="1246909"/>
                    </a:lnTo>
                    <a:lnTo>
                      <a:pt x="457200" y="1303142"/>
                    </a:lnTo>
                    <a:lnTo>
                      <a:pt x="535437" y="1405829"/>
                    </a:lnTo>
                    <a:lnTo>
                      <a:pt x="545217" y="1462062"/>
                    </a:lnTo>
                    <a:lnTo>
                      <a:pt x="559886" y="1493846"/>
                    </a:lnTo>
                    <a:lnTo>
                      <a:pt x="584335" y="1506070"/>
                    </a:lnTo>
                    <a:lnTo>
                      <a:pt x="628344" y="1449837"/>
                    </a:lnTo>
                    <a:lnTo>
                      <a:pt x="699247" y="1454727"/>
                    </a:lnTo>
                    <a:lnTo>
                      <a:pt x="767704" y="1506070"/>
                    </a:lnTo>
                    <a:cubicBezTo>
                      <a:pt x="773409" y="1501995"/>
                      <a:pt x="778807" y="1497453"/>
                      <a:pt x="784819" y="1493846"/>
                    </a:cubicBezTo>
                    <a:cubicBezTo>
                      <a:pt x="787029" y="1492520"/>
                      <a:pt x="792154" y="1491401"/>
                      <a:pt x="792154" y="1491401"/>
                    </a:cubicBezTo>
                    <a:lnTo>
                      <a:pt x="826383" y="1466952"/>
                    </a:lnTo>
                    <a:lnTo>
                      <a:pt x="916845" y="1542744"/>
                    </a:lnTo>
                    <a:lnTo>
                      <a:pt x="929069" y="1559859"/>
                    </a:lnTo>
                    <a:lnTo>
                      <a:pt x="999972" y="1559859"/>
                    </a:lnTo>
                    <a:lnTo>
                      <a:pt x="1019531" y="1513405"/>
                    </a:lnTo>
                    <a:lnTo>
                      <a:pt x="1012196" y="1479176"/>
                    </a:lnTo>
                    <a:lnTo>
                      <a:pt x="1061095" y="1462062"/>
                    </a:lnTo>
                    <a:lnTo>
                      <a:pt x="1092879" y="1476731"/>
                    </a:lnTo>
                    <a:lnTo>
                      <a:pt x="1114883" y="1476731"/>
                    </a:lnTo>
                    <a:lnTo>
                      <a:pt x="1117328" y="1286027"/>
                    </a:lnTo>
                    <a:lnTo>
                      <a:pt x="1158892" y="1281138"/>
                    </a:lnTo>
                    <a:lnTo>
                      <a:pt x="1158892" y="1251799"/>
                    </a:lnTo>
                    <a:lnTo>
                      <a:pt x="1180896" y="1224904"/>
                    </a:lnTo>
                    <a:lnTo>
                      <a:pt x="1154002" y="1198010"/>
                    </a:lnTo>
                    <a:lnTo>
                      <a:pt x="1190676" y="1154002"/>
                    </a:lnTo>
                    <a:lnTo>
                      <a:pt x="1168671" y="1112438"/>
                    </a:lnTo>
                    <a:lnTo>
                      <a:pt x="1176006" y="1090434"/>
                    </a:lnTo>
                    <a:lnTo>
                      <a:pt x="1256688" y="1073319"/>
                    </a:lnTo>
                    <a:lnTo>
                      <a:pt x="1266468" y="1002417"/>
                    </a:lnTo>
                    <a:lnTo>
                      <a:pt x="1278693" y="992637"/>
                    </a:lnTo>
                    <a:lnTo>
                      <a:pt x="1237129" y="980413"/>
                    </a:lnTo>
                    <a:lnTo>
                      <a:pt x="1232239" y="931514"/>
                    </a:lnTo>
                    <a:lnTo>
                      <a:pt x="1188231" y="919290"/>
                    </a:lnTo>
                    <a:lnTo>
                      <a:pt x="1141777" y="894840"/>
                    </a:lnTo>
                    <a:lnTo>
                      <a:pt x="1163781" y="848387"/>
                    </a:lnTo>
                    <a:lnTo>
                      <a:pt x="1183341" y="792154"/>
                    </a:lnTo>
                    <a:lnTo>
                      <a:pt x="1154002" y="767704"/>
                    </a:lnTo>
                    <a:lnTo>
                      <a:pt x="1161337" y="687022"/>
                    </a:lnTo>
                    <a:lnTo>
                      <a:pt x="1107548" y="640569"/>
                    </a:lnTo>
                    <a:lnTo>
                      <a:pt x="1077447" y="596560"/>
                    </a:lnTo>
                    <a:lnTo>
                      <a:pt x="1083750" y="565808"/>
                    </a:lnTo>
                    <a:lnTo>
                      <a:pt x="1014641" y="518323"/>
                    </a:lnTo>
                    <a:lnTo>
                      <a:pt x="1024421" y="486539"/>
                    </a:lnTo>
                    <a:lnTo>
                      <a:pt x="1051315" y="462090"/>
                    </a:lnTo>
                    <a:lnTo>
                      <a:pt x="1017086" y="440085"/>
                    </a:lnTo>
                    <a:lnTo>
                      <a:pt x="1014641" y="403411"/>
                    </a:lnTo>
                    <a:lnTo>
                      <a:pt x="1063540" y="381407"/>
                    </a:lnTo>
                    <a:lnTo>
                      <a:pt x="1056205" y="342288"/>
                    </a:lnTo>
                    <a:lnTo>
                      <a:pt x="1009751" y="317839"/>
                    </a:lnTo>
                    <a:cubicBezTo>
                      <a:pt x="986937" y="315304"/>
                      <a:pt x="995127" y="315394"/>
                      <a:pt x="985302" y="315394"/>
                    </a:cubicBezTo>
                    <a:lnTo>
                      <a:pt x="943739" y="310504"/>
                    </a:lnTo>
                    <a:lnTo>
                      <a:pt x="889950" y="332509"/>
                    </a:lnTo>
                    <a:lnTo>
                      <a:pt x="848387" y="315394"/>
                    </a:lnTo>
                    <a:lnTo>
                      <a:pt x="853277" y="266496"/>
                    </a:lnTo>
                    <a:lnTo>
                      <a:pt x="863056" y="229822"/>
                    </a:lnTo>
                    <a:lnTo>
                      <a:pt x="831272" y="176034"/>
                    </a:lnTo>
                    <a:cubicBezTo>
                      <a:pt x="810984" y="165890"/>
                      <a:pt x="811713" y="173543"/>
                      <a:pt x="811713" y="163809"/>
                    </a:cubicBezTo>
                    <a:lnTo>
                      <a:pt x="797043" y="163809"/>
                    </a:lnTo>
                    <a:lnTo>
                      <a:pt x="745700" y="200483"/>
                    </a:lnTo>
                    <a:lnTo>
                      <a:pt x="709026" y="202928"/>
                    </a:lnTo>
                    <a:cubicBezTo>
                      <a:pt x="691293" y="187729"/>
                      <a:pt x="691912" y="195772"/>
                      <a:pt x="691912" y="185814"/>
                    </a:cubicBezTo>
                    <a:lnTo>
                      <a:pt x="679687" y="163809"/>
                    </a:lnTo>
                    <a:lnTo>
                      <a:pt x="667463" y="129580"/>
                    </a:lnTo>
                    <a:lnTo>
                      <a:pt x="650348" y="88017"/>
                    </a:lnTo>
                    <a:lnTo>
                      <a:pt x="650348" y="61123"/>
                    </a:lnTo>
                    <a:lnTo>
                      <a:pt x="647903" y="34229"/>
                    </a:lnTo>
                    <a:cubicBezTo>
                      <a:pt x="642837" y="11428"/>
                      <a:pt x="643014" y="19738"/>
                      <a:pt x="643014" y="9779"/>
                    </a:cubicBezTo>
                    <a:lnTo>
                      <a:pt x="621009" y="4890"/>
                    </a:lnTo>
                    <a:cubicBezTo>
                      <a:pt x="598195" y="2355"/>
                      <a:pt x="599005" y="9825"/>
                      <a:pt x="599005" y="0"/>
                    </a:cubicBezTo>
                    <a:lnTo>
                      <a:pt x="577001" y="4890"/>
                    </a:lnTo>
                    <a:lnTo>
                      <a:pt x="547662" y="29339"/>
                    </a:lnTo>
                    <a:lnTo>
                      <a:pt x="498763" y="41563"/>
                    </a:lnTo>
                    <a:lnTo>
                      <a:pt x="442530" y="7334"/>
                    </a:lnTo>
                    <a:lnTo>
                      <a:pt x="435195" y="2445"/>
                    </a:lnTo>
                    <a:lnTo>
                      <a:pt x="381407" y="36673"/>
                    </a:lnTo>
                    <a:lnTo>
                      <a:pt x="359403" y="68457"/>
                    </a:lnTo>
                    <a:lnTo>
                      <a:pt x="349623" y="151585"/>
                    </a:lnTo>
                    <a:lnTo>
                      <a:pt x="381407" y="195593"/>
                    </a:lnTo>
                    <a:lnTo>
                      <a:pt x="381407" y="234712"/>
                    </a:lnTo>
                    <a:lnTo>
                      <a:pt x="440085" y="251826"/>
                    </a:lnTo>
                    <a:lnTo>
                      <a:pt x="486539" y="283610"/>
                    </a:lnTo>
                    <a:lnTo>
                      <a:pt x="510988" y="342288"/>
                    </a:lnTo>
                    <a:lnTo>
                      <a:pt x="542772" y="320284"/>
                    </a:lnTo>
                    <a:lnTo>
                      <a:pt x="652793" y="342288"/>
                    </a:lnTo>
                    <a:lnTo>
                      <a:pt x="679687" y="383852"/>
                    </a:lnTo>
                    <a:lnTo>
                      <a:pt x="806823" y="427861"/>
                    </a:lnTo>
                    <a:lnTo>
                      <a:pt x="863056" y="520768"/>
                    </a:lnTo>
                    <a:lnTo>
                      <a:pt x="865501" y="572111"/>
                    </a:lnTo>
                    <a:lnTo>
                      <a:pt x="823938" y="601450"/>
                    </a:lnTo>
                    <a:lnTo>
                      <a:pt x="755480" y="601450"/>
                    </a:lnTo>
                    <a:cubicBezTo>
                      <a:pt x="748960" y="598190"/>
                      <a:pt x="744885" y="587596"/>
                      <a:pt x="738365" y="584336"/>
                    </a:cubicBezTo>
                    <a:lnTo>
                      <a:pt x="713916" y="579446"/>
                    </a:lnTo>
                    <a:cubicBezTo>
                      <a:pt x="704136" y="569666"/>
                      <a:pt x="704137" y="559887"/>
                      <a:pt x="694357" y="550107"/>
                    </a:cubicBezTo>
                    <a:lnTo>
                      <a:pt x="662573" y="532992"/>
                    </a:lnTo>
                    <a:lnTo>
                      <a:pt x="621009" y="537882"/>
                    </a:lnTo>
                    <a:cubicBezTo>
                      <a:pt x="611229" y="545217"/>
                      <a:pt x="601450" y="545217"/>
                      <a:pt x="591670" y="552552"/>
                    </a:cubicBezTo>
                    <a:lnTo>
                      <a:pt x="562331" y="572111"/>
                    </a:lnTo>
                    <a:lnTo>
                      <a:pt x="540327" y="577001"/>
                    </a:lnTo>
                    <a:lnTo>
                      <a:pt x="520768" y="562331"/>
                    </a:lnTo>
                    <a:cubicBezTo>
                      <a:pt x="514248" y="566406"/>
                      <a:pt x="500393" y="563146"/>
                      <a:pt x="493873" y="567221"/>
                    </a:cubicBezTo>
                    <a:lnTo>
                      <a:pt x="476759" y="596560"/>
                    </a:lnTo>
                    <a:cubicBezTo>
                      <a:pt x="440900" y="613674"/>
                      <a:pt x="392817" y="621010"/>
                      <a:pt x="356958" y="638124"/>
                    </a:cubicBezTo>
                    <a:lnTo>
                      <a:pt x="303170" y="667463"/>
                    </a:lnTo>
                    <a:cubicBezTo>
                      <a:pt x="294205" y="675613"/>
                      <a:pt x="285241" y="673982"/>
                      <a:pt x="276276" y="682132"/>
                    </a:cubicBezTo>
                    <a:lnTo>
                      <a:pt x="242046" y="716361"/>
                    </a:lnTo>
                    <a:lnTo>
                      <a:pt x="202928" y="728586"/>
                    </a:lnTo>
                    <a:lnTo>
                      <a:pt x="75792" y="789709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29" name="Полилиния 7">
                <a:extLst>
                  <a:ext uri="{FF2B5EF4-FFF2-40B4-BE49-F238E27FC236}">
                    <a16:creationId xmlns:a16="http://schemas.microsoft.com/office/drawing/2014/main" xmlns="" id="{A2B527F9-0D2B-C510-C5B1-66EEFF7AFA57}"/>
                  </a:ext>
                </a:extLst>
              </p:cNvPr>
              <p:cNvSpPr/>
              <p:nvPr/>
            </p:nvSpPr>
            <p:spPr bwMode="auto">
              <a:xfrm>
                <a:off x="6298990" y="823700"/>
                <a:ext cx="1074894" cy="1517237"/>
              </a:xfrm>
              <a:custGeom>
                <a:avLst/>
                <a:gdLst>
                  <a:gd name="connsiteX0" fmla="*/ 2445 w 938849"/>
                  <a:gd name="connsiteY0" fmla="*/ 420526 h 1410718"/>
                  <a:gd name="connsiteX1" fmla="*/ 56233 w 938849"/>
                  <a:gd name="connsiteY1" fmla="*/ 454755 h 1410718"/>
                  <a:gd name="connsiteX2" fmla="*/ 100242 w 938849"/>
                  <a:gd name="connsiteY2" fmla="*/ 449865 h 1410718"/>
                  <a:gd name="connsiteX3" fmla="*/ 134471 w 938849"/>
                  <a:gd name="connsiteY3" fmla="*/ 418081 h 1410718"/>
                  <a:gd name="connsiteX4" fmla="*/ 161365 w 938849"/>
                  <a:gd name="connsiteY4" fmla="*/ 413191 h 1410718"/>
                  <a:gd name="connsiteX5" fmla="*/ 212708 w 938849"/>
                  <a:gd name="connsiteY5" fmla="*/ 425416 h 1410718"/>
                  <a:gd name="connsiteX6" fmla="*/ 215153 w 938849"/>
                  <a:gd name="connsiteY6" fmla="*/ 513433 h 1410718"/>
                  <a:gd name="connsiteX7" fmla="*/ 256717 w 938849"/>
                  <a:gd name="connsiteY7" fmla="*/ 611230 h 1410718"/>
                  <a:gd name="connsiteX8" fmla="*/ 305615 w 938849"/>
                  <a:gd name="connsiteY8" fmla="*/ 621009 h 1410718"/>
                  <a:gd name="connsiteX9" fmla="*/ 352069 w 938849"/>
                  <a:gd name="connsiteY9" fmla="*/ 579446 h 1410718"/>
                  <a:gd name="connsiteX10" fmla="*/ 393632 w 938849"/>
                  <a:gd name="connsiteY10" fmla="*/ 589225 h 1410718"/>
                  <a:gd name="connsiteX11" fmla="*/ 432751 w 938849"/>
                  <a:gd name="connsiteY11" fmla="*/ 647903 h 1410718"/>
                  <a:gd name="connsiteX12" fmla="*/ 420526 w 938849"/>
                  <a:gd name="connsiteY12" fmla="*/ 731031 h 1410718"/>
                  <a:gd name="connsiteX13" fmla="*/ 444976 w 938849"/>
                  <a:gd name="connsiteY13" fmla="*/ 748145 h 1410718"/>
                  <a:gd name="connsiteX14" fmla="*/ 493874 w 938849"/>
                  <a:gd name="connsiteY14" fmla="*/ 726141 h 1410718"/>
                  <a:gd name="connsiteX15" fmla="*/ 569666 w 938849"/>
                  <a:gd name="connsiteY15" fmla="*/ 731031 h 1410718"/>
                  <a:gd name="connsiteX16" fmla="*/ 621010 w 938849"/>
                  <a:gd name="connsiteY16" fmla="*/ 757925 h 1410718"/>
                  <a:gd name="connsiteX17" fmla="*/ 630789 w 938849"/>
                  <a:gd name="connsiteY17" fmla="*/ 809268 h 1410718"/>
                  <a:gd name="connsiteX18" fmla="*/ 581891 w 938849"/>
                  <a:gd name="connsiteY18" fmla="*/ 831272 h 1410718"/>
                  <a:gd name="connsiteX19" fmla="*/ 579446 w 938849"/>
                  <a:gd name="connsiteY19" fmla="*/ 860611 h 1410718"/>
                  <a:gd name="connsiteX20" fmla="*/ 623455 w 938849"/>
                  <a:gd name="connsiteY20" fmla="*/ 885061 h 1410718"/>
                  <a:gd name="connsiteX21" fmla="*/ 596561 w 938849"/>
                  <a:gd name="connsiteY21" fmla="*/ 916845 h 1410718"/>
                  <a:gd name="connsiteX22" fmla="*/ 586781 w 938849"/>
                  <a:gd name="connsiteY22" fmla="*/ 941294 h 1410718"/>
                  <a:gd name="connsiteX23" fmla="*/ 647904 w 938849"/>
                  <a:gd name="connsiteY23" fmla="*/ 987747 h 1410718"/>
                  <a:gd name="connsiteX24" fmla="*/ 638124 w 938849"/>
                  <a:gd name="connsiteY24" fmla="*/ 1017086 h 1410718"/>
                  <a:gd name="connsiteX25" fmla="*/ 723696 w 938849"/>
                  <a:gd name="connsiteY25" fmla="*/ 1107548 h 1410718"/>
                  <a:gd name="connsiteX26" fmla="*/ 721251 w 938849"/>
                  <a:gd name="connsiteY26" fmla="*/ 1188231 h 1410718"/>
                  <a:gd name="connsiteX27" fmla="*/ 753035 w 938849"/>
                  <a:gd name="connsiteY27" fmla="*/ 1212680 h 1410718"/>
                  <a:gd name="connsiteX28" fmla="*/ 709027 w 938849"/>
                  <a:gd name="connsiteY28" fmla="*/ 1320256 h 1410718"/>
                  <a:gd name="connsiteX29" fmla="*/ 799489 w 938849"/>
                  <a:gd name="connsiteY29" fmla="*/ 1354485 h 1410718"/>
                  <a:gd name="connsiteX30" fmla="*/ 809269 w 938849"/>
                  <a:gd name="connsiteY30" fmla="*/ 1400939 h 1410718"/>
                  <a:gd name="connsiteX31" fmla="*/ 848387 w 938849"/>
                  <a:gd name="connsiteY31" fmla="*/ 1410718 h 1410718"/>
                  <a:gd name="connsiteX32" fmla="*/ 899731 w 938849"/>
                  <a:gd name="connsiteY32" fmla="*/ 1349595 h 1410718"/>
                  <a:gd name="connsiteX33" fmla="*/ 889951 w 938849"/>
                  <a:gd name="connsiteY33" fmla="*/ 1305587 h 1410718"/>
                  <a:gd name="connsiteX34" fmla="*/ 870392 w 938849"/>
                  <a:gd name="connsiteY34" fmla="*/ 1283583 h 1410718"/>
                  <a:gd name="connsiteX35" fmla="*/ 885061 w 938849"/>
                  <a:gd name="connsiteY35" fmla="*/ 1234684 h 1410718"/>
                  <a:gd name="connsiteX36" fmla="*/ 938849 w 938849"/>
                  <a:gd name="connsiteY36" fmla="*/ 1193120 h 1410718"/>
                  <a:gd name="connsiteX37" fmla="*/ 924180 w 938849"/>
                  <a:gd name="connsiteY37" fmla="*/ 1173561 h 1410718"/>
                  <a:gd name="connsiteX38" fmla="*/ 887506 w 938849"/>
                  <a:gd name="connsiteY38" fmla="*/ 1178451 h 1410718"/>
                  <a:gd name="connsiteX39" fmla="*/ 823938 w 938849"/>
                  <a:gd name="connsiteY39" fmla="*/ 1112438 h 1410718"/>
                  <a:gd name="connsiteX40" fmla="*/ 782374 w 938849"/>
                  <a:gd name="connsiteY40" fmla="*/ 1051315 h 1410718"/>
                  <a:gd name="connsiteX41" fmla="*/ 809269 w 938849"/>
                  <a:gd name="connsiteY41" fmla="*/ 1019531 h 1410718"/>
                  <a:gd name="connsiteX42" fmla="*/ 831273 w 938849"/>
                  <a:gd name="connsiteY42" fmla="*/ 990192 h 1410718"/>
                  <a:gd name="connsiteX43" fmla="*/ 823938 w 938849"/>
                  <a:gd name="connsiteY43" fmla="*/ 941294 h 1410718"/>
                  <a:gd name="connsiteX44" fmla="*/ 823938 w 938849"/>
                  <a:gd name="connsiteY44" fmla="*/ 875281 h 1410718"/>
                  <a:gd name="connsiteX45" fmla="*/ 819048 w 938849"/>
                  <a:gd name="connsiteY45" fmla="*/ 814158 h 1410718"/>
                  <a:gd name="connsiteX46" fmla="*/ 801934 w 938849"/>
                  <a:gd name="connsiteY46" fmla="*/ 804378 h 1410718"/>
                  <a:gd name="connsiteX47" fmla="*/ 772595 w 938849"/>
                  <a:gd name="connsiteY47" fmla="*/ 799488 h 1410718"/>
                  <a:gd name="connsiteX48" fmla="*/ 740811 w 938849"/>
                  <a:gd name="connsiteY48" fmla="*/ 784819 h 1410718"/>
                  <a:gd name="connsiteX49" fmla="*/ 716362 w 938849"/>
                  <a:gd name="connsiteY49" fmla="*/ 745700 h 1410718"/>
                  <a:gd name="connsiteX50" fmla="*/ 682133 w 938849"/>
                  <a:gd name="connsiteY50" fmla="*/ 709026 h 1410718"/>
                  <a:gd name="connsiteX51" fmla="*/ 643014 w 938849"/>
                  <a:gd name="connsiteY51" fmla="*/ 677242 h 1410718"/>
                  <a:gd name="connsiteX52" fmla="*/ 628344 w 938849"/>
                  <a:gd name="connsiteY52" fmla="*/ 645458 h 1410718"/>
                  <a:gd name="connsiteX53" fmla="*/ 628344 w 938849"/>
                  <a:gd name="connsiteY53" fmla="*/ 645458 h 1410718"/>
                  <a:gd name="connsiteX54" fmla="*/ 667463 w 938849"/>
                  <a:gd name="connsiteY54" fmla="*/ 665018 h 1410718"/>
                  <a:gd name="connsiteX55" fmla="*/ 735921 w 938849"/>
                  <a:gd name="connsiteY55" fmla="*/ 713916 h 1410718"/>
                  <a:gd name="connsiteX56" fmla="*/ 772595 w 938849"/>
                  <a:gd name="connsiteY56" fmla="*/ 750590 h 1410718"/>
                  <a:gd name="connsiteX57" fmla="*/ 792154 w 938849"/>
                  <a:gd name="connsiteY57" fmla="*/ 743255 h 1410718"/>
                  <a:gd name="connsiteX58" fmla="*/ 799489 w 938849"/>
                  <a:gd name="connsiteY58" fmla="*/ 711471 h 1410718"/>
                  <a:gd name="connsiteX59" fmla="*/ 836163 w 938849"/>
                  <a:gd name="connsiteY59" fmla="*/ 684577 h 1410718"/>
                  <a:gd name="connsiteX60" fmla="*/ 867947 w 938849"/>
                  <a:gd name="connsiteY60" fmla="*/ 660128 h 1410718"/>
                  <a:gd name="connsiteX61" fmla="*/ 877726 w 938849"/>
                  <a:gd name="connsiteY61" fmla="*/ 625899 h 1410718"/>
                  <a:gd name="connsiteX62" fmla="*/ 841053 w 938849"/>
                  <a:gd name="connsiteY62" fmla="*/ 606340 h 1410718"/>
                  <a:gd name="connsiteX63" fmla="*/ 850832 w 938849"/>
                  <a:gd name="connsiteY63" fmla="*/ 574556 h 1410718"/>
                  <a:gd name="connsiteX64" fmla="*/ 838608 w 938849"/>
                  <a:gd name="connsiteY64" fmla="*/ 545217 h 1410718"/>
                  <a:gd name="connsiteX65" fmla="*/ 816603 w 938849"/>
                  <a:gd name="connsiteY65" fmla="*/ 540327 h 1410718"/>
                  <a:gd name="connsiteX66" fmla="*/ 801934 w 938849"/>
                  <a:gd name="connsiteY66" fmla="*/ 557441 h 1410718"/>
                  <a:gd name="connsiteX67" fmla="*/ 782374 w 938849"/>
                  <a:gd name="connsiteY67" fmla="*/ 554996 h 1410718"/>
                  <a:gd name="connsiteX68" fmla="*/ 745701 w 938849"/>
                  <a:gd name="connsiteY68" fmla="*/ 510988 h 1410718"/>
                  <a:gd name="connsiteX69" fmla="*/ 718807 w 938849"/>
                  <a:gd name="connsiteY69" fmla="*/ 493873 h 1410718"/>
                  <a:gd name="connsiteX70" fmla="*/ 687023 w 938849"/>
                  <a:gd name="connsiteY70" fmla="*/ 493873 h 1410718"/>
                  <a:gd name="connsiteX71" fmla="*/ 699247 w 938849"/>
                  <a:gd name="connsiteY71" fmla="*/ 459645 h 1410718"/>
                  <a:gd name="connsiteX72" fmla="*/ 679688 w 938849"/>
                  <a:gd name="connsiteY72" fmla="*/ 440085 h 1410718"/>
                  <a:gd name="connsiteX73" fmla="*/ 633234 w 938849"/>
                  <a:gd name="connsiteY73" fmla="*/ 425416 h 1410718"/>
                  <a:gd name="connsiteX74" fmla="*/ 596561 w 938849"/>
                  <a:gd name="connsiteY74" fmla="*/ 405856 h 1410718"/>
                  <a:gd name="connsiteX75" fmla="*/ 579446 w 938849"/>
                  <a:gd name="connsiteY75" fmla="*/ 386297 h 1410718"/>
                  <a:gd name="connsiteX76" fmla="*/ 572111 w 938849"/>
                  <a:gd name="connsiteY76" fmla="*/ 361848 h 1410718"/>
                  <a:gd name="connsiteX77" fmla="*/ 564777 w 938849"/>
                  <a:gd name="connsiteY77" fmla="*/ 334954 h 1410718"/>
                  <a:gd name="connsiteX78" fmla="*/ 557442 w 938849"/>
                  <a:gd name="connsiteY78" fmla="*/ 320284 h 1410718"/>
                  <a:gd name="connsiteX79" fmla="*/ 532993 w 938849"/>
                  <a:gd name="connsiteY79" fmla="*/ 308060 h 1410718"/>
                  <a:gd name="connsiteX80" fmla="*/ 520768 w 938849"/>
                  <a:gd name="connsiteY80" fmla="*/ 308060 h 1410718"/>
                  <a:gd name="connsiteX81" fmla="*/ 503654 w 938849"/>
                  <a:gd name="connsiteY81" fmla="*/ 295835 h 1410718"/>
                  <a:gd name="connsiteX82" fmla="*/ 491429 w 938849"/>
                  <a:gd name="connsiteY82" fmla="*/ 281165 h 1410718"/>
                  <a:gd name="connsiteX83" fmla="*/ 474315 w 938849"/>
                  <a:gd name="connsiteY83" fmla="*/ 256716 h 1410718"/>
                  <a:gd name="connsiteX84" fmla="*/ 474315 w 938849"/>
                  <a:gd name="connsiteY84" fmla="*/ 237157 h 1410718"/>
                  <a:gd name="connsiteX85" fmla="*/ 471870 w 938849"/>
                  <a:gd name="connsiteY85" fmla="*/ 205373 h 1410718"/>
                  <a:gd name="connsiteX86" fmla="*/ 457200 w 938849"/>
                  <a:gd name="connsiteY86" fmla="*/ 168699 h 1410718"/>
                  <a:gd name="connsiteX87" fmla="*/ 440086 w 938849"/>
                  <a:gd name="connsiteY87" fmla="*/ 149140 h 1410718"/>
                  <a:gd name="connsiteX88" fmla="*/ 427861 w 938849"/>
                  <a:gd name="connsiteY88" fmla="*/ 132025 h 1410718"/>
                  <a:gd name="connsiteX89" fmla="*/ 410747 w 938849"/>
                  <a:gd name="connsiteY89" fmla="*/ 119801 h 1410718"/>
                  <a:gd name="connsiteX90" fmla="*/ 388742 w 938849"/>
                  <a:gd name="connsiteY90" fmla="*/ 114911 h 1410718"/>
                  <a:gd name="connsiteX91" fmla="*/ 366738 w 938849"/>
                  <a:gd name="connsiteY91" fmla="*/ 105131 h 1410718"/>
                  <a:gd name="connsiteX92" fmla="*/ 347179 w 938849"/>
                  <a:gd name="connsiteY92" fmla="*/ 97796 h 1410718"/>
                  <a:gd name="connsiteX93" fmla="*/ 330064 w 938849"/>
                  <a:gd name="connsiteY93" fmla="*/ 80682 h 1410718"/>
                  <a:gd name="connsiteX94" fmla="*/ 312950 w 938849"/>
                  <a:gd name="connsiteY94" fmla="*/ 53788 h 1410718"/>
                  <a:gd name="connsiteX95" fmla="*/ 312950 w 938849"/>
                  <a:gd name="connsiteY95" fmla="*/ 24449 h 1410718"/>
                  <a:gd name="connsiteX96" fmla="*/ 308060 w 938849"/>
                  <a:gd name="connsiteY96" fmla="*/ 9779 h 1410718"/>
                  <a:gd name="connsiteX97" fmla="*/ 283611 w 938849"/>
                  <a:gd name="connsiteY97" fmla="*/ 0 h 1410718"/>
                  <a:gd name="connsiteX98" fmla="*/ 266496 w 938849"/>
                  <a:gd name="connsiteY98" fmla="*/ 12224 h 1410718"/>
                  <a:gd name="connsiteX99" fmla="*/ 259162 w 938849"/>
                  <a:gd name="connsiteY99" fmla="*/ 24449 h 1410718"/>
                  <a:gd name="connsiteX100" fmla="*/ 254272 w 938849"/>
                  <a:gd name="connsiteY100" fmla="*/ 51343 h 1410718"/>
                  <a:gd name="connsiteX101" fmla="*/ 256717 w 938849"/>
                  <a:gd name="connsiteY101" fmla="*/ 90462 h 1410718"/>
                  <a:gd name="connsiteX102" fmla="*/ 242047 w 938849"/>
                  <a:gd name="connsiteY102" fmla="*/ 156475 h 1410718"/>
                  <a:gd name="connsiteX103" fmla="*/ 217598 w 938849"/>
                  <a:gd name="connsiteY103" fmla="*/ 190703 h 1410718"/>
                  <a:gd name="connsiteX104" fmla="*/ 188259 w 938849"/>
                  <a:gd name="connsiteY104" fmla="*/ 222487 h 1410718"/>
                  <a:gd name="connsiteX105" fmla="*/ 141805 w 938849"/>
                  <a:gd name="connsiteY105" fmla="*/ 251826 h 1410718"/>
                  <a:gd name="connsiteX106" fmla="*/ 122246 w 938849"/>
                  <a:gd name="connsiteY106" fmla="*/ 259161 h 1410718"/>
                  <a:gd name="connsiteX107" fmla="*/ 95352 w 938849"/>
                  <a:gd name="connsiteY107" fmla="*/ 246937 h 1410718"/>
                  <a:gd name="connsiteX108" fmla="*/ 63568 w 938849"/>
                  <a:gd name="connsiteY108" fmla="*/ 212708 h 1410718"/>
                  <a:gd name="connsiteX109" fmla="*/ 7335 w 938849"/>
                  <a:gd name="connsiteY109" fmla="*/ 256716 h 1410718"/>
                  <a:gd name="connsiteX110" fmla="*/ 0 w 938849"/>
                  <a:gd name="connsiteY110" fmla="*/ 305615 h 1410718"/>
                  <a:gd name="connsiteX111" fmla="*/ 22004 w 938849"/>
                  <a:gd name="connsiteY111" fmla="*/ 334954 h 1410718"/>
                  <a:gd name="connsiteX112" fmla="*/ 14670 w 938849"/>
                  <a:gd name="connsiteY112" fmla="*/ 364293 h 1410718"/>
                  <a:gd name="connsiteX113" fmla="*/ 2445 w 938849"/>
                  <a:gd name="connsiteY113" fmla="*/ 420526 h 141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938849" h="1410718">
                    <a:moveTo>
                      <a:pt x="2445" y="420526"/>
                    </a:moveTo>
                    <a:lnTo>
                      <a:pt x="56233" y="454755"/>
                    </a:lnTo>
                    <a:lnTo>
                      <a:pt x="100242" y="449865"/>
                    </a:lnTo>
                    <a:lnTo>
                      <a:pt x="134471" y="418081"/>
                    </a:lnTo>
                    <a:lnTo>
                      <a:pt x="161365" y="413191"/>
                    </a:lnTo>
                    <a:lnTo>
                      <a:pt x="212708" y="425416"/>
                    </a:lnTo>
                    <a:lnTo>
                      <a:pt x="215153" y="513433"/>
                    </a:lnTo>
                    <a:lnTo>
                      <a:pt x="256717" y="611230"/>
                    </a:lnTo>
                    <a:lnTo>
                      <a:pt x="305615" y="621009"/>
                    </a:lnTo>
                    <a:lnTo>
                      <a:pt x="352069" y="579446"/>
                    </a:lnTo>
                    <a:lnTo>
                      <a:pt x="393632" y="589225"/>
                    </a:lnTo>
                    <a:lnTo>
                      <a:pt x="432751" y="647903"/>
                    </a:lnTo>
                    <a:lnTo>
                      <a:pt x="420526" y="731031"/>
                    </a:lnTo>
                    <a:lnTo>
                      <a:pt x="444976" y="748145"/>
                    </a:lnTo>
                    <a:lnTo>
                      <a:pt x="493874" y="726141"/>
                    </a:lnTo>
                    <a:lnTo>
                      <a:pt x="569666" y="731031"/>
                    </a:lnTo>
                    <a:lnTo>
                      <a:pt x="621010" y="757925"/>
                    </a:lnTo>
                    <a:lnTo>
                      <a:pt x="630789" y="809268"/>
                    </a:lnTo>
                    <a:lnTo>
                      <a:pt x="581891" y="831272"/>
                    </a:lnTo>
                    <a:lnTo>
                      <a:pt x="579446" y="860611"/>
                    </a:lnTo>
                    <a:lnTo>
                      <a:pt x="623455" y="885061"/>
                    </a:lnTo>
                    <a:lnTo>
                      <a:pt x="596561" y="916845"/>
                    </a:lnTo>
                    <a:lnTo>
                      <a:pt x="586781" y="941294"/>
                    </a:lnTo>
                    <a:lnTo>
                      <a:pt x="647904" y="987747"/>
                    </a:lnTo>
                    <a:lnTo>
                      <a:pt x="638124" y="1017086"/>
                    </a:lnTo>
                    <a:lnTo>
                      <a:pt x="723696" y="1107548"/>
                    </a:lnTo>
                    <a:lnTo>
                      <a:pt x="721251" y="1188231"/>
                    </a:lnTo>
                    <a:lnTo>
                      <a:pt x="753035" y="1212680"/>
                    </a:lnTo>
                    <a:lnTo>
                      <a:pt x="709027" y="1320256"/>
                    </a:lnTo>
                    <a:lnTo>
                      <a:pt x="799489" y="1354485"/>
                    </a:lnTo>
                    <a:lnTo>
                      <a:pt x="809269" y="1400939"/>
                    </a:lnTo>
                    <a:lnTo>
                      <a:pt x="848387" y="1410718"/>
                    </a:lnTo>
                    <a:lnTo>
                      <a:pt x="899731" y="1349595"/>
                    </a:lnTo>
                    <a:lnTo>
                      <a:pt x="889951" y="1305587"/>
                    </a:lnTo>
                    <a:lnTo>
                      <a:pt x="870392" y="1283583"/>
                    </a:lnTo>
                    <a:lnTo>
                      <a:pt x="885061" y="1234684"/>
                    </a:lnTo>
                    <a:lnTo>
                      <a:pt x="938849" y="1193120"/>
                    </a:lnTo>
                    <a:lnTo>
                      <a:pt x="924180" y="1173561"/>
                    </a:lnTo>
                    <a:lnTo>
                      <a:pt x="887506" y="1178451"/>
                    </a:lnTo>
                    <a:lnTo>
                      <a:pt x="823938" y="1112438"/>
                    </a:lnTo>
                    <a:lnTo>
                      <a:pt x="782374" y="1051315"/>
                    </a:lnTo>
                    <a:lnTo>
                      <a:pt x="809269" y="1019531"/>
                    </a:lnTo>
                    <a:lnTo>
                      <a:pt x="831273" y="990192"/>
                    </a:lnTo>
                    <a:lnTo>
                      <a:pt x="823938" y="941294"/>
                    </a:lnTo>
                    <a:lnTo>
                      <a:pt x="823938" y="875281"/>
                    </a:lnTo>
                    <a:lnTo>
                      <a:pt x="819048" y="814158"/>
                    </a:lnTo>
                    <a:lnTo>
                      <a:pt x="801934" y="804378"/>
                    </a:lnTo>
                    <a:lnTo>
                      <a:pt x="772595" y="799488"/>
                    </a:lnTo>
                    <a:lnTo>
                      <a:pt x="740811" y="784819"/>
                    </a:lnTo>
                    <a:lnTo>
                      <a:pt x="716362" y="745700"/>
                    </a:lnTo>
                    <a:lnTo>
                      <a:pt x="682133" y="709026"/>
                    </a:lnTo>
                    <a:lnTo>
                      <a:pt x="643014" y="677242"/>
                    </a:lnTo>
                    <a:lnTo>
                      <a:pt x="628344" y="645458"/>
                    </a:lnTo>
                    <a:lnTo>
                      <a:pt x="628344" y="645458"/>
                    </a:lnTo>
                    <a:lnTo>
                      <a:pt x="667463" y="665018"/>
                    </a:lnTo>
                    <a:lnTo>
                      <a:pt x="735921" y="713916"/>
                    </a:lnTo>
                    <a:lnTo>
                      <a:pt x="772595" y="750590"/>
                    </a:lnTo>
                    <a:lnTo>
                      <a:pt x="792154" y="743255"/>
                    </a:lnTo>
                    <a:lnTo>
                      <a:pt x="799489" y="711471"/>
                    </a:lnTo>
                    <a:lnTo>
                      <a:pt x="836163" y="684577"/>
                    </a:lnTo>
                    <a:lnTo>
                      <a:pt x="867947" y="660128"/>
                    </a:lnTo>
                    <a:lnTo>
                      <a:pt x="877726" y="625899"/>
                    </a:lnTo>
                    <a:lnTo>
                      <a:pt x="841053" y="606340"/>
                    </a:lnTo>
                    <a:lnTo>
                      <a:pt x="850832" y="574556"/>
                    </a:lnTo>
                    <a:lnTo>
                      <a:pt x="838608" y="545217"/>
                    </a:lnTo>
                    <a:lnTo>
                      <a:pt x="816603" y="540327"/>
                    </a:lnTo>
                    <a:lnTo>
                      <a:pt x="801934" y="557441"/>
                    </a:lnTo>
                    <a:lnTo>
                      <a:pt x="782374" y="554996"/>
                    </a:lnTo>
                    <a:lnTo>
                      <a:pt x="745701" y="510988"/>
                    </a:lnTo>
                    <a:lnTo>
                      <a:pt x="718807" y="493873"/>
                    </a:lnTo>
                    <a:lnTo>
                      <a:pt x="687023" y="493873"/>
                    </a:lnTo>
                    <a:lnTo>
                      <a:pt x="699247" y="459645"/>
                    </a:lnTo>
                    <a:lnTo>
                      <a:pt x="679688" y="440085"/>
                    </a:lnTo>
                    <a:lnTo>
                      <a:pt x="633234" y="425416"/>
                    </a:lnTo>
                    <a:lnTo>
                      <a:pt x="596561" y="405856"/>
                    </a:lnTo>
                    <a:lnTo>
                      <a:pt x="579446" y="386297"/>
                    </a:lnTo>
                    <a:lnTo>
                      <a:pt x="572111" y="361848"/>
                    </a:lnTo>
                    <a:lnTo>
                      <a:pt x="564777" y="334954"/>
                    </a:lnTo>
                    <a:lnTo>
                      <a:pt x="557442" y="320284"/>
                    </a:lnTo>
                    <a:lnTo>
                      <a:pt x="532993" y="308060"/>
                    </a:lnTo>
                    <a:lnTo>
                      <a:pt x="520768" y="308060"/>
                    </a:lnTo>
                    <a:lnTo>
                      <a:pt x="503654" y="295835"/>
                    </a:lnTo>
                    <a:lnTo>
                      <a:pt x="491429" y="281165"/>
                    </a:lnTo>
                    <a:lnTo>
                      <a:pt x="474315" y="256716"/>
                    </a:lnTo>
                    <a:lnTo>
                      <a:pt x="474315" y="237157"/>
                    </a:lnTo>
                    <a:lnTo>
                      <a:pt x="471870" y="205373"/>
                    </a:lnTo>
                    <a:lnTo>
                      <a:pt x="457200" y="168699"/>
                    </a:lnTo>
                    <a:lnTo>
                      <a:pt x="440086" y="149140"/>
                    </a:lnTo>
                    <a:lnTo>
                      <a:pt x="427861" y="132025"/>
                    </a:lnTo>
                    <a:lnTo>
                      <a:pt x="410747" y="119801"/>
                    </a:lnTo>
                    <a:lnTo>
                      <a:pt x="388742" y="114911"/>
                    </a:lnTo>
                    <a:lnTo>
                      <a:pt x="366738" y="105131"/>
                    </a:lnTo>
                    <a:lnTo>
                      <a:pt x="347179" y="97796"/>
                    </a:lnTo>
                    <a:lnTo>
                      <a:pt x="330064" y="80682"/>
                    </a:lnTo>
                    <a:lnTo>
                      <a:pt x="312950" y="53788"/>
                    </a:lnTo>
                    <a:lnTo>
                      <a:pt x="312950" y="24449"/>
                    </a:lnTo>
                    <a:lnTo>
                      <a:pt x="308060" y="9779"/>
                    </a:lnTo>
                    <a:lnTo>
                      <a:pt x="283611" y="0"/>
                    </a:lnTo>
                    <a:lnTo>
                      <a:pt x="266496" y="12224"/>
                    </a:lnTo>
                    <a:lnTo>
                      <a:pt x="259162" y="24449"/>
                    </a:lnTo>
                    <a:lnTo>
                      <a:pt x="254272" y="51343"/>
                    </a:lnTo>
                    <a:lnTo>
                      <a:pt x="256717" y="90462"/>
                    </a:lnTo>
                    <a:lnTo>
                      <a:pt x="242047" y="156475"/>
                    </a:lnTo>
                    <a:lnTo>
                      <a:pt x="217598" y="190703"/>
                    </a:lnTo>
                    <a:lnTo>
                      <a:pt x="188259" y="222487"/>
                    </a:lnTo>
                    <a:lnTo>
                      <a:pt x="141805" y="251826"/>
                    </a:lnTo>
                    <a:lnTo>
                      <a:pt x="122246" y="259161"/>
                    </a:lnTo>
                    <a:lnTo>
                      <a:pt x="95352" y="246937"/>
                    </a:lnTo>
                    <a:lnTo>
                      <a:pt x="63568" y="212708"/>
                    </a:lnTo>
                    <a:lnTo>
                      <a:pt x="7335" y="256716"/>
                    </a:lnTo>
                    <a:lnTo>
                      <a:pt x="0" y="305615"/>
                    </a:lnTo>
                    <a:lnTo>
                      <a:pt x="22004" y="334954"/>
                    </a:lnTo>
                    <a:lnTo>
                      <a:pt x="14670" y="364293"/>
                    </a:lnTo>
                    <a:lnTo>
                      <a:pt x="2445" y="420526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30" name="Полилиния 8">
                <a:extLst>
                  <a:ext uri="{FF2B5EF4-FFF2-40B4-BE49-F238E27FC236}">
                    <a16:creationId xmlns:a16="http://schemas.microsoft.com/office/drawing/2014/main" xmlns="" id="{D1D8AC72-C081-05FC-9759-9F59793CD024}"/>
                  </a:ext>
                </a:extLst>
              </p:cNvPr>
              <p:cNvSpPr/>
              <p:nvPr/>
            </p:nvSpPr>
            <p:spPr bwMode="auto">
              <a:xfrm>
                <a:off x="4381275" y="2059507"/>
                <a:ext cx="1545437" cy="1206622"/>
              </a:xfrm>
              <a:custGeom>
                <a:avLst/>
                <a:gdLst>
                  <a:gd name="connsiteX0" fmla="*/ 278721 w 1339816"/>
                  <a:gd name="connsiteY0" fmla="*/ 359403 h 1122218"/>
                  <a:gd name="connsiteX1" fmla="*/ 237157 w 1339816"/>
                  <a:gd name="connsiteY1" fmla="*/ 413191 h 1122218"/>
                  <a:gd name="connsiteX2" fmla="*/ 134471 w 1339816"/>
                  <a:gd name="connsiteY2" fmla="*/ 469424 h 1122218"/>
                  <a:gd name="connsiteX3" fmla="*/ 105132 w 1339816"/>
                  <a:gd name="connsiteY3" fmla="*/ 503653 h 1122218"/>
                  <a:gd name="connsiteX4" fmla="*/ 39119 w 1339816"/>
                  <a:gd name="connsiteY4" fmla="*/ 520768 h 1122218"/>
                  <a:gd name="connsiteX5" fmla="*/ 48898 w 1339816"/>
                  <a:gd name="connsiteY5" fmla="*/ 554997 h 1122218"/>
                  <a:gd name="connsiteX6" fmla="*/ 73348 w 1339816"/>
                  <a:gd name="connsiteY6" fmla="*/ 616120 h 1122218"/>
                  <a:gd name="connsiteX7" fmla="*/ 51343 w 1339816"/>
                  <a:gd name="connsiteY7" fmla="*/ 665018 h 1122218"/>
                  <a:gd name="connsiteX8" fmla="*/ 26894 w 1339816"/>
                  <a:gd name="connsiteY8" fmla="*/ 716361 h 1122218"/>
                  <a:gd name="connsiteX9" fmla="*/ 0 w 1339816"/>
                  <a:gd name="connsiteY9" fmla="*/ 740811 h 1122218"/>
                  <a:gd name="connsiteX10" fmla="*/ 4890 w 1339816"/>
                  <a:gd name="connsiteY10" fmla="*/ 777484 h 1122218"/>
                  <a:gd name="connsiteX11" fmla="*/ 66013 w 1339816"/>
                  <a:gd name="connsiteY11" fmla="*/ 789709 h 1122218"/>
                  <a:gd name="connsiteX12" fmla="*/ 58678 w 1339816"/>
                  <a:gd name="connsiteY12" fmla="*/ 845942 h 1122218"/>
                  <a:gd name="connsiteX13" fmla="*/ 56233 w 1339816"/>
                  <a:gd name="connsiteY13" fmla="*/ 882616 h 1122218"/>
                  <a:gd name="connsiteX14" fmla="*/ 110021 w 1339816"/>
                  <a:gd name="connsiteY14" fmla="*/ 897285 h 1122218"/>
                  <a:gd name="connsiteX15" fmla="*/ 158920 w 1339816"/>
                  <a:gd name="connsiteY15" fmla="*/ 924179 h 1122218"/>
                  <a:gd name="connsiteX16" fmla="*/ 161365 w 1339816"/>
                  <a:gd name="connsiteY16" fmla="*/ 953519 h 1122218"/>
                  <a:gd name="connsiteX17" fmla="*/ 144250 w 1339816"/>
                  <a:gd name="connsiteY17" fmla="*/ 975523 h 1122218"/>
                  <a:gd name="connsiteX18" fmla="*/ 141805 w 1339816"/>
                  <a:gd name="connsiteY18" fmla="*/ 1004862 h 1122218"/>
                  <a:gd name="connsiteX19" fmla="*/ 163810 w 1339816"/>
                  <a:gd name="connsiteY19" fmla="*/ 1029311 h 1122218"/>
                  <a:gd name="connsiteX20" fmla="*/ 210263 w 1339816"/>
                  <a:gd name="connsiteY20" fmla="*/ 1026866 h 1122218"/>
                  <a:gd name="connsiteX21" fmla="*/ 227378 w 1339816"/>
                  <a:gd name="connsiteY21" fmla="*/ 1009752 h 1122218"/>
                  <a:gd name="connsiteX22" fmla="*/ 244492 w 1339816"/>
                  <a:gd name="connsiteY22" fmla="*/ 1031756 h 1122218"/>
                  <a:gd name="connsiteX23" fmla="*/ 239602 w 1339816"/>
                  <a:gd name="connsiteY23" fmla="*/ 1061095 h 1122218"/>
                  <a:gd name="connsiteX24" fmla="*/ 244492 w 1339816"/>
                  <a:gd name="connsiteY24" fmla="*/ 1087989 h 1122218"/>
                  <a:gd name="connsiteX25" fmla="*/ 278721 w 1339816"/>
                  <a:gd name="connsiteY25" fmla="*/ 1122218 h 1122218"/>
                  <a:gd name="connsiteX26" fmla="*/ 325174 w 1339816"/>
                  <a:gd name="connsiteY26" fmla="*/ 1119773 h 1122218"/>
                  <a:gd name="connsiteX27" fmla="*/ 347179 w 1339816"/>
                  <a:gd name="connsiteY27" fmla="*/ 1119773 h 1122218"/>
                  <a:gd name="connsiteX28" fmla="*/ 374073 w 1339816"/>
                  <a:gd name="connsiteY28" fmla="*/ 1119773 h 1122218"/>
                  <a:gd name="connsiteX29" fmla="*/ 403412 w 1339816"/>
                  <a:gd name="connsiteY29" fmla="*/ 1085544 h 1122218"/>
                  <a:gd name="connsiteX30" fmla="*/ 437641 w 1339816"/>
                  <a:gd name="connsiteY30" fmla="*/ 1070875 h 1122218"/>
                  <a:gd name="connsiteX31" fmla="*/ 481649 w 1339816"/>
                  <a:gd name="connsiteY31" fmla="*/ 1075765 h 1122218"/>
                  <a:gd name="connsiteX32" fmla="*/ 537882 w 1339816"/>
                  <a:gd name="connsiteY32" fmla="*/ 1053760 h 1122218"/>
                  <a:gd name="connsiteX33" fmla="*/ 572111 w 1339816"/>
                  <a:gd name="connsiteY33" fmla="*/ 1046425 h 1122218"/>
                  <a:gd name="connsiteX34" fmla="*/ 601450 w 1339816"/>
                  <a:gd name="connsiteY34" fmla="*/ 1073320 h 1122218"/>
                  <a:gd name="connsiteX35" fmla="*/ 647904 w 1339816"/>
                  <a:gd name="connsiteY35" fmla="*/ 1063540 h 1122218"/>
                  <a:gd name="connsiteX36" fmla="*/ 672353 w 1339816"/>
                  <a:gd name="connsiteY36" fmla="*/ 1036646 h 1122218"/>
                  <a:gd name="connsiteX37" fmla="*/ 677243 w 1339816"/>
                  <a:gd name="connsiteY37" fmla="*/ 1026866 h 1122218"/>
                  <a:gd name="connsiteX38" fmla="*/ 726141 w 1339816"/>
                  <a:gd name="connsiteY38" fmla="*/ 1012197 h 1122218"/>
                  <a:gd name="connsiteX39" fmla="*/ 762815 w 1339816"/>
                  <a:gd name="connsiteY39" fmla="*/ 995082 h 1122218"/>
                  <a:gd name="connsiteX40" fmla="*/ 799489 w 1339816"/>
                  <a:gd name="connsiteY40" fmla="*/ 977968 h 1122218"/>
                  <a:gd name="connsiteX41" fmla="*/ 843497 w 1339816"/>
                  <a:gd name="connsiteY41" fmla="*/ 985302 h 1122218"/>
                  <a:gd name="connsiteX42" fmla="*/ 867947 w 1339816"/>
                  <a:gd name="connsiteY42" fmla="*/ 987747 h 1122218"/>
                  <a:gd name="connsiteX43" fmla="*/ 899730 w 1339816"/>
                  <a:gd name="connsiteY43" fmla="*/ 987747 h 1122218"/>
                  <a:gd name="connsiteX44" fmla="*/ 943739 w 1339816"/>
                  <a:gd name="connsiteY44" fmla="*/ 982858 h 1122218"/>
                  <a:gd name="connsiteX45" fmla="*/ 965743 w 1339816"/>
                  <a:gd name="connsiteY45" fmla="*/ 970633 h 1122218"/>
                  <a:gd name="connsiteX46" fmla="*/ 980413 w 1339816"/>
                  <a:gd name="connsiteY46" fmla="*/ 960853 h 1122218"/>
                  <a:gd name="connsiteX47" fmla="*/ 1019532 w 1339816"/>
                  <a:gd name="connsiteY47" fmla="*/ 919290 h 1122218"/>
                  <a:gd name="connsiteX48" fmla="*/ 1029311 w 1339816"/>
                  <a:gd name="connsiteY48" fmla="*/ 887506 h 1122218"/>
                  <a:gd name="connsiteX49" fmla="*/ 1029311 w 1339816"/>
                  <a:gd name="connsiteY49" fmla="*/ 865501 h 1122218"/>
                  <a:gd name="connsiteX50" fmla="*/ 1024421 w 1339816"/>
                  <a:gd name="connsiteY50" fmla="*/ 833717 h 1122218"/>
                  <a:gd name="connsiteX51" fmla="*/ 1029311 w 1339816"/>
                  <a:gd name="connsiteY51" fmla="*/ 809268 h 1122218"/>
                  <a:gd name="connsiteX52" fmla="*/ 1056205 w 1339816"/>
                  <a:gd name="connsiteY52" fmla="*/ 765260 h 1122218"/>
                  <a:gd name="connsiteX53" fmla="*/ 1087989 w 1339816"/>
                  <a:gd name="connsiteY53" fmla="*/ 713916 h 1122218"/>
                  <a:gd name="connsiteX54" fmla="*/ 1109994 w 1339816"/>
                  <a:gd name="connsiteY54" fmla="*/ 684577 h 1122218"/>
                  <a:gd name="connsiteX55" fmla="*/ 1124663 w 1339816"/>
                  <a:gd name="connsiteY55" fmla="*/ 645459 h 1122218"/>
                  <a:gd name="connsiteX56" fmla="*/ 1127108 w 1339816"/>
                  <a:gd name="connsiteY56" fmla="*/ 621009 h 1122218"/>
                  <a:gd name="connsiteX57" fmla="*/ 1129553 w 1339816"/>
                  <a:gd name="connsiteY57" fmla="*/ 594115 h 1122218"/>
                  <a:gd name="connsiteX58" fmla="*/ 1127108 w 1339816"/>
                  <a:gd name="connsiteY58" fmla="*/ 572111 h 1122218"/>
                  <a:gd name="connsiteX59" fmla="*/ 1129553 w 1339816"/>
                  <a:gd name="connsiteY59" fmla="*/ 535437 h 1122218"/>
                  <a:gd name="connsiteX60" fmla="*/ 1166227 w 1339816"/>
                  <a:gd name="connsiteY60" fmla="*/ 532992 h 1122218"/>
                  <a:gd name="connsiteX61" fmla="*/ 1195566 w 1339816"/>
                  <a:gd name="connsiteY61" fmla="*/ 545217 h 1122218"/>
                  <a:gd name="connsiteX62" fmla="*/ 1217570 w 1339816"/>
                  <a:gd name="connsiteY62" fmla="*/ 520768 h 1122218"/>
                  <a:gd name="connsiteX63" fmla="*/ 1239574 w 1339816"/>
                  <a:gd name="connsiteY63" fmla="*/ 506098 h 1122218"/>
                  <a:gd name="connsiteX64" fmla="*/ 1261579 w 1339816"/>
                  <a:gd name="connsiteY64" fmla="*/ 462090 h 1122218"/>
                  <a:gd name="connsiteX65" fmla="*/ 1317812 w 1339816"/>
                  <a:gd name="connsiteY65" fmla="*/ 437640 h 1122218"/>
                  <a:gd name="connsiteX66" fmla="*/ 1339816 w 1339816"/>
                  <a:gd name="connsiteY66" fmla="*/ 398522 h 1122218"/>
                  <a:gd name="connsiteX67" fmla="*/ 1325147 w 1339816"/>
                  <a:gd name="connsiteY67" fmla="*/ 366738 h 1122218"/>
                  <a:gd name="connsiteX68" fmla="*/ 1234684 w 1339816"/>
                  <a:gd name="connsiteY68" fmla="*/ 308060 h 1122218"/>
                  <a:gd name="connsiteX69" fmla="*/ 1134443 w 1339816"/>
                  <a:gd name="connsiteY69" fmla="*/ 188259 h 1122218"/>
                  <a:gd name="connsiteX70" fmla="*/ 1134443 w 1339816"/>
                  <a:gd name="connsiteY70" fmla="*/ 154030 h 1122218"/>
                  <a:gd name="connsiteX71" fmla="*/ 1198011 w 1339816"/>
                  <a:gd name="connsiteY71" fmla="*/ 88017 h 1122218"/>
                  <a:gd name="connsiteX72" fmla="*/ 1146667 w 1339816"/>
                  <a:gd name="connsiteY72" fmla="*/ 51343 h 1122218"/>
                  <a:gd name="connsiteX73" fmla="*/ 1127108 w 1339816"/>
                  <a:gd name="connsiteY73" fmla="*/ 0 h 1122218"/>
                  <a:gd name="connsiteX74" fmla="*/ 1105104 w 1339816"/>
                  <a:gd name="connsiteY74" fmla="*/ 17114 h 1122218"/>
                  <a:gd name="connsiteX75" fmla="*/ 1078210 w 1339816"/>
                  <a:gd name="connsiteY75" fmla="*/ 48898 h 1122218"/>
                  <a:gd name="connsiteX76" fmla="*/ 1048871 w 1339816"/>
                  <a:gd name="connsiteY76" fmla="*/ 110021 h 1122218"/>
                  <a:gd name="connsiteX77" fmla="*/ 1026866 w 1339816"/>
                  <a:gd name="connsiteY77" fmla="*/ 129581 h 1122218"/>
                  <a:gd name="connsiteX78" fmla="*/ 982858 w 1339816"/>
                  <a:gd name="connsiteY78" fmla="*/ 144250 h 1122218"/>
                  <a:gd name="connsiteX79" fmla="*/ 943739 w 1339816"/>
                  <a:gd name="connsiteY79" fmla="*/ 171144 h 1122218"/>
                  <a:gd name="connsiteX80" fmla="*/ 921735 w 1339816"/>
                  <a:gd name="connsiteY80" fmla="*/ 193148 h 1122218"/>
                  <a:gd name="connsiteX81" fmla="*/ 916845 w 1339816"/>
                  <a:gd name="connsiteY81" fmla="*/ 239602 h 1122218"/>
                  <a:gd name="connsiteX82" fmla="*/ 914400 w 1339816"/>
                  <a:gd name="connsiteY82" fmla="*/ 266496 h 1122218"/>
                  <a:gd name="connsiteX83" fmla="*/ 902175 w 1339816"/>
                  <a:gd name="connsiteY83" fmla="*/ 288500 h 1122218"/>
                  <a:gd name="connsiteX84" fmla="*/ 877726 w 1339816"/>
                  <a:gd name="connsiteY84" fmla="*/ 300725 h 1122218"/>
                  <a:gd name="connsiteX85" fmla="*/ 877726 w 1339816"/>
                  <a:gd name="connsiteY85" fmla="*/ 300725 h 1122218"/>
                  <a:gd name="connsiteX86" fmla="*/ 848387 w 1339816"/>
                  <a:gd name="connsiteY86" fmla="*/ 322729 h 1122218"/>
                  <a:gd name="connsiteX87" fmla="*/ 804379 w 1339816"/>
                  <a:gd name="connsiteY87" fmla="*/ 317839 h 1122218"/>
                  <a:gd name="connsiteX88" fmla="*/ 748145 w 1339816"/>
                  <a:gd name="connsiteY88" fmla="*/ 317839 h 1122218"/>
                  <a:gd name="connsiteX89" fmla="*/ 679688 w 1339816"/>
                  <a:gd name="connsiteY89" fmla="*/ 266496 h 1122218"/>
                  <a:gd name="connsiteX90" fmla="*/ 655239 w 1339816"/>
                  <a:gd name="connsiteY90" fmla="*/ 259161 h 1122218"/>
                  <a:gd name="connsiteX91" fmla="*/ 628344 w 1339816"/>
                  <a:gd name="connsiteY91" fmla="*/ 288500 h 1122218"/>
                  <a:gd name="connsiteX92" fmla="*/ 581891 w 1339816"/>
                  <a:gd name="connsiteY92" fmla="*/ 308060 h 1122218"/>
                  <a:gd name="connsiteX93" fmla="*/ 479204 w 1339816"/>
                  <a:gd name="connsiteY93" fmla="*/ 308060 h 1122218"/>
                  <a:gd name="connsiteX94" fmla="*/ 457200 w 1339816"/>
                  <a:gd name="connsiteY94" fmla="*/ 320284 h 1122218"/>
                  <a:gd name="connsiteX95" fmla="*/ 391187 w 1339816"/>
                  <a:gd name="connsiteY95" fmla="*/ 320284 h 1122218"/>
                  <a:gd name="connsiteX96" fmla="*/ 366738 w 1339816"/>
                  <a:gd name="connsiteY96" fmla="*/ 381407 h 1122218"/>
                  <a:gd name="connsiteX97" fmla="*/ 337399 w 1339816"/>
                  <a:gd name="connsiteY97" fmla="*/ 371628 h 1122218"/>
                  <a:gd name="connsiteX98" fmla="*/ 278721 w 1339816"/>
                  <a:gd name="connsiteY98" fmla="*/ 359403 h 1122218"/>
                  <a:gd name="connsiteX0" fmla="*/ 278721 w 1339816"/>
                  <a:gd name="connsiteY0" fmla="*/ 359403 h 1122218"/>
                  <a:gd name="connsiteX1" fmla="*/ 237157 w 1339816"/>
                  <a:gd name="connsiteY1" fmla="*/ 413191 h 1122218"/>
                  <a:gd name="connsiteX2" fmla="*/ 134471 w 1339816"/>
                  <a:gd name="connsiteY2" fmla="*/ 469424 h 1122218"/>
                  <a:gd name="connsiteX3" fmla="*/ 105132 w 1339816"/>
                  <a:gd name="connsiteY3" fmla="*/ 503653 h 1122218"/>
                  <a:gd name="connsiteX4" fmla="*/ 39119 w 1339816"/>
                  <a:gd name="connsiteY4" fmla="*/ 520768 h 1122218"/>
                  <a:gd name="connsiteX5" fmla="*/ 48898 w 1339816"/>
                  <a:gd name="connsiteY5" fmla="*/ 554997 h 1122218"/>
                  <a:gd name="connsiteX6" fmla="*/ 73348 w 1339816"/>
                  <a:gd name="connsiteY6" fmla="*/ 616120 h 1122218"/>
                  <a:gd name="connsiteX7" fmla="*/ 51343 w 1339816"/>
                  <a:gd name="connsiteY7" fmla="*/ 665018 h 1122218"/>
                  <a:gd name="connsiteX8" fmla="*/ 26894 w 1339816"/>
                  <a:gd name="connsiteY8" fmla="*/ 716361 h 1122218"/>
                  <a:gd name="connsiteX9" fmla="*/ 0 w 1339816"/>
                  <a:gd name="connsiteY9" fmla="*/ 740811 h 1122218"/>
                  <a:gd name="connsiteX10" fmla="*/ 4890 w 1339816"/>
                  <a:gd name="connsiteY10" fmla="*/ 777484 h 1122218"/>
                  <a:gd name="connsiteX11" fmla="*/ 66013 w 1339816"/>
                  <a:gd name="connsiteY11" fmla="*/ 789709 h 1122218"/>
                  <a:gd name="connsiteX12" fmla="*/ 58678 w 1339816"/>
                  <a:gd name="connsiteY12" fmla="*/ 845942 h 1122218"/>
                  <a:gd name="connsiteX13" fmla="*/ 56233 w 1339816"/>
                  <a:gd name="connsiteY13" fmla="*/ 882616 h 1122218"/>
                  <a:gd name="connsiteX14" fmla="*/ 110021 w 1339816"/>
                  <a:gd name="connsiteY14" fmla="*/ 897285 h 1122218"/>
                  <a:gd name="connsiteX15" fmla="*/ 158920 w 1339816"/>
                  <a:gd name="connsiteY15" fmla="*/ 924179 h 1122218"/>
                  <a:gd name="connsiteX16" fmla="*/ 161365 w 1339816"/>
                  <a:gd name="connsiteY16" fmla="*/ 953519 h 1122218"/>
                  <a:gd name="connsiteX17" fmla="*/ 144250 w 1339816"/>
                  <a:gd name="connsiteY17" fmla="*/ 975523 h 1122218"/>
                  <a:gd name="connsiteX18" fmla="*/ 141805 w 1339816"/>
                  <a:gd name="connsiteY18" fmla="*/ 1004862 h 1122218"/>
                  <a:gd name="connsiteX19" fmla="*/ 163810 w 1339816"/>
                  <a:gd name="connsiteY19" fmla="*/ 1029311 h 1122218"/>
                  <a:gd name="connsiteX20" fmla="*/ 210263 w 1339816"/>
                  <a:gd name="connsiteY20" fmla="*/ 1026866 h 1122218"/>
                  <a:gd name="connsiteX21" fmla="*/ 227378 w 1339816"/>
                  <a:gd name="connsiteY21" fmla="*/ 1009752 h 1122218"/>
                  <a:gd name="connsiteX22" fmla="*/ 244492 w 1339816"/>
                  <a:gd name="connsiteY22" fmla="*/ 1031756 h 1122218"/>
                  <a:gd name="connsiteX23" fmla="*/ 239602 w 1339816"/>
                  <a:gd name="connsiteY23" fmla="*/ 1061095 h 1122218"/>
                  <a:gd name="connsiteX24" fmla="*/ 244492 w 1339816"/>
                  <a:gd name="connsiteY24" fmla="*/ 1087989 h 1122218"/>
                  <a:gd name="connsiteX25" fmla="*/ 278721 w 1339816"/>
                  <a:gd name="connsiteY25" fmla="*/ 1122218 h 1122218"/>
                  <a:gd name="connsiteX26" fmla="*/ 325174 w 1339816"/>
                  <a:gd name="connsiteY26" fmla="*/ 1119773 h 1122218"/>
                  <a:gd name="connsiteX27" fmla="*/ 347179 w 1339816"/>
                  <a:gd name="connsiteY27" fmla="*/ 1119773 h 1122218"/>
                  <a:gd name="connsiteX28" fmla="*/ 374073 w 1339816"/>
                  <a:gd name="connsiteY28" fmla="*/ 1119773 h 1122218"/>
                  <a:gd name="connsiteX29" fmla="*/ 403412 w 1339816"/>
                  <a:gd name="connsiteY29" fmla="*/ 1085544 h 1122218"/>
                  <a:gd name="connsiteX30" fmla="*/ 437641 w 1339816"/>
                  <a:gd name="connsiteY30" fmla="*/ 1070875 h 1122218"/>
                  <a:gd name="connsiteX31" fmla="*/ 481649 w 1339816"/>
                  <a:gd name="connsiteY31" fmla="*/ 1075765 h 1122218"/>
                  <a:gd name="connsiteX32" fmla="*/ 537882 w 1339816"/>
                  <a:gd name="connsiteY32" fmla="*/ 1053760 h 1122218"/>
                  <a:gd name="connsiteX33" fmla="*/ 572111 w 1339816"/>
                  <a:gd name="connsiteY33" fmla="*/ 1046425 h 1122218"/>
                  <a:gd name="connsiteX34" fmla="*/ 601450 w 1339816"/>
                  <a:gd name="connsiteY34" fmla="*/ 1073320 h 1122218"/>
                  <a:gd name="connsiteX35" fmla="*/ 647904 w 1339816"/>
                  <a:gd name="connsiteY35" fmla="*/ 1063540 h 1122218"/>
                  <a:gd name="connsiteX36" fmla="*/ 672353 w 1339816"/>
                  <a:gd name="connsiteY36" fmla="*/ 1036646 h 1122218"/>
                  <a:gd name="connsiteX37" fmla="*/ 677243 w 1339816"/>
                  <a:gd name="connsiteY37" fmla="*/ 1026866 h 1122218"/>
                  <a:gd name="connsiteX38" fmla="*/ 726141 w 1339816"/>
                  <a:gd name="connsiteY38" fmla="*/ 1012197 h 1122218"/>
                  <a:gd name="connsiteX39" fmla="*/ 762815 w 1339816"/>
                  <a:gd name="connsiteY39" fmla="*/ 995082 h 1122218"/>
                  <a:gd name="connsiteX40" fmla="*/ 799489 w 1339816"/>
                  <a:gd name="connsiteY40" fmla="*/ 977968 h 1122218"/>
                  <a:gd name="connsiteX41" fmla="*/ 843497 w 1339816"/>
                  <a:gd name="connsiteY41" fmla="*/ 985302 h 1122218"/>
                  <a:gd name="connsiteX42" fmla="*/ 867947 w 1339816"/>
                  <a:gd name="connsiteY42" fmla="*/ 987747 h 1122218"/>
                  <a:gd name="connsiteX43" fmla="*/ 899730 w 1339816"/>
                  <a:gd name="connsiteY43" fmla="*/ 987747 h 1122218"/>
                  <a:gd name="connsiteX44" fmla="*/ 943739 w 1339816"/>
                  <a:gd name="connsiteY44" fmla="*/ 982858 h 1122218"/>
                  <a:gd name="connsiteX45" fmla="*/ 965743 w 1339816"/>
                  <a:gd name="connsiteY45" fmla="*/ 970633 h 1122218"/>
                  <a:gd name="connsiteX46" fmla="*/ 980413 w 1339816"/>
                  <a:gd name="connsiteY46" fmla="*/ 960853 h 1122218"/>
                  <a:gd name="connsiteX47" fmla="*/ 1019532 w 1339816"/>
                  <a:gd name="connsiteY47" fmla="*/ 919290 h 1122218"/>
                  <a:gd name="connsiteX48" fmla="*/ 1029311 w 1339816"/>
                  <a:gd name="connsiteY48" fmla="*/ 887506 h 1122218"/>
                  <a:gd name="connsiteX49" fmla="*/ 1029311 w 1339816"/>
                  <a:gd name="connsiteY49" fmla="*/ 865501 h 1122218"/>
                  <a:gd name="connsiteX50" fmla="*/ 1024421 w 1339816"/>
                  <a:gd name="connsiteY50" fmla="*/ 833717 h 1122218"/>
                  <a:gd name="connsiteX51" fmla="*/ 1029311 w 1339816"/>
                  <a:gd name="connsiteY51" fmla="*/ 809268 h 1122218"/>
                  <a:gd name="connsiteX52" fmla="*/ 1056205 w 1339816"/>
                  <a:gd name="connsiteY52" fmla="*/ 765260 h 1122218"/>
                  <a:gd name="connsiteX53" fmla="*/ 1087989 w 1339816"/>
                  <a:gd name="connsiteY53" fmla="*/ 713916 h 1122218"/>
                  <a:gd name="connsiteX54" fmla="*/ 1109994 w 1339816"/>
                  <a:gd name="connsiteY54" fmla="*/ 684577 h 1122218"/>
                  <a:gd name="connsiteX55" fmla="*/ 1124663 w 1339816"/>
                  <a:gd name="connsiteY55" fmla="*/ 645459 h 1122218"/>
                  <a:gd name="connsiteX56" fmla="*/ 1127108 w 1339816"/>
                  <a:gd name="connsiteY56" fmla="*/ 621009 h 1122218"/>
                  <a:gd name="connsiteX57" fmla="*/ 1129553 w 1339816"/>
                  <a:gd name="connsiteY57" fmla="*/ 594115 h 1122218"/>
                  <a:gd name="connsiteX58" fmla="*/ 1127108 w 1339816"/>
                  <a:gd name="connsiteY58" fmla="*/ 572111 h 1122218"/>
                  <a:gd name="connsiteX59" fmla="*/ 1129553 w 1339816"/>
                  <a:gd name="connsiteY59" fmla="*/ 535437 h 1122218"/>
                  <a:gd name="connsiteX60" fmla="*/ 1166227 w 1339816"/>
                  <a:gd name="connsiteY60" fmla="*/ 532992 h 1122218"/>
                  <a:gd name="connsiteX61" fmla="*/ 1195566 w 1339816"/>
                  <a:gd name="connsiteY61" fmla="*/ 545217 h 1122218"/>
                  <a:gd name="connsiteX62" fmla="*/ 1217570 w 1339816"/>
                  <a:gd name="connsiteY62" fmla="*/ 520768 h 1122218"/>
                  <a:gd name="connsiteX63" fmla="*/ 1239574 w 1339816"/>
                  <a:gd name="connsiteY63" fmla="*/ 506098 h 1122218"/>
                  <a:gd name="connsiteX64" fmla="*/ 1261579 w 1339816"/>
                  <a:gd name="connsiteY64" fmla="*/ 462090 h 1122218"/>
                  <a:gd name="connsiteX65" fmla="*/ 1317812 w 1339816"/>
                  <a:gd name="connsiteY65" fmla="*/ 437640 h 1122218"/>
                  <a:gd name="connsiteX66" fmla="*/ 1339816 w 1339816"/>
                  <a:gd name="connsiteY66" fmla="*/ 398522 h 1122218"/>
                  <a:gd name="connsiteX67" fmla="*/ 1325147 w 1339816"/>
                  <a:gd name="connsiteY67" fmla="*/ 366738 h 1122218"/>
                  <a:gd name="connsiteX68" fmla="*/ 1234684 w 1339816"/>
                  <a:gd name="connsiteY68" fmla="*/ 308060 h 1122218"/>
                  <a:gd name="connsiteX69" fmla="*/ 1134443 w 1339816"/>
                  <a:gd name="connsiteY69" fmla="*/ 188259 h 1122218"/>
                  <a:gd name="connsiteX70" fmla="*/ 1134443 w 1339816"/>
                  <a:gd name="connsiteY70" fmla="*/ 154030 h 1122218"/>
                  <a:gd name="connsiteX71" fmla="*/ 1198011 w 1339816"/>
                  <a:gd name="connsiteY71" fmla="*/ 88017 h 1122218"/>
                  <a:gd name="connsiteX72" fmla="*/ 1146667 w 1339816"/>
                  <a:gd name="connsiteY72" fmla="*/ 51343 h 1122218"/>
                  <a:gd name="connsiteX73" fmla="*/ 1127108 w 1339816"/>
                  <a:gd name="connsiteY73" fmla="*/ 0 h 1122218"/>
                  <a:gd name="connsiteX74" fmla="*/ 1105104 w 1339816"/>
                  <a:gd name="connsiteY74" fmla="*/ 17114 h 1122218"/>
                  <a:gd name="connsiteX75" fmla="*/ 1078210 w 1339816"/>
                  <a:gd name="connsiteY75" fmla="*/ 48898 h 1122218"/>
                  <a:gd name="connsiteX76" fmla="*/ 1048871 w 1339816"/>
                  <a:gd name="connsiteY76" fmla="*/ 110021 h 1122218"/>
                  <a:gd name="connsiteX77" fmla="*/ 1026866 w 1339816"/>
                  <a:gd name="connsiteY77" fmla="*/ 129581 h 1122218"/>
                  <a:gd name="connsiteX78" fmla="*/ 982858 w 1339816"/>
                  <a:gd name="connsiteY78" fmla="*/ 144250 h 1122218"/>
                  <a:gd name="connsiteX79" fmla="*/ 943739 w 1339816"/>
                  <a:gd name="connsiteY79" fmla="*/ 171144 h 1122218"/>
                  <a:gd name="connsiteX80" fmla="*/ 921735 w 1339816"/>
                  <a:gd name="connsiteY80" fmla="*/ 193148 h 1122218"/>
                  <a:gd name="connsiteX81" fmla="*/ 916845 w 1339816"/>
                  <a:gd name="connsiteY81" fmla="*/ 239602 h 1122218"/>
                  <a:gd name="connsiteX82" fmla="*/ 902493 w 1339816"/>
                  <a:gd name="connsiteY82" fmla="*/ 264114 h 1122218"/>
                  <a:gd name="connsiteX83" fmla="*/ 902175 w 1339816"/>
                  <a:gd name="connsiteY83" fmla="*/ 288500 h 1122218"/>
                  <a:gd name="connsiteX84" fmla="*/ 877726 w 1339816"/>
                  <a:gd name="connsiteY84" fmla="*/ 300725 h 1122218"/>
                  <a:gd name="connsiteX85" fmla="*/ 877726 w 1339816"/>
                  <a:gd name="connsiteY85" fmla="*/ 300725 h 1122218"/>
                  <a:gd name="connsiteX86" fmla="*/ 848387 w 1339816"/>
                  <a:gd name="connsiteY86" fmla="*/ 322729 h 1122218"/>
                  <a:gd name="connsiteX87" fmla="*/ 804379 w 1339816"/>
                  <a:gd name="connsiteY87" fmla="*/ 317839 h 1122218"/>
                  <a:gd name="connsiteX88" fmla="*/ 748145 w 1339816"/>
                  <a:gd name="connsiteY88" fmla="*/ 317839 h 1122218"/>
                  <a:gd name="connsiteX89" fmla="*/ 679688 w 1339816"/>
                  <a:gd name="connsiteY89" fmla="*/ 266496 h 1122218"/>
                  <a:gd name="connsiteX90" fmla="*/ 655239 w 1339816"/>
                  <a:gd name="connsiteY90" fmla="*/ 259161 h 1122218"/>
                  <a:gd name="connsiteX91" fmla="*/ 628344 w 1339816"/>
                  <a:gd name="connsiteY91" fmla="*/ 288500 h 1122218"/>
                  <a:gd name="connsiteX92" fmla="*/ 581891 w 1339816"/>
                  <a:gd name="connsiteY92" fmla="*/ 308060 h 1122218"/>
                  <a:gd name="connsiteX93" fmla="*/ 479204 w 1339816"/>
                  <a:gd name="connsiteY93" fmla="*/ 308060 h 1122218"/>
                  <a:gd name="connsiteX94" fmla="*/ 457200 w 1339816"/>
                  <a:gd name="connsiteY94" fmla="*/ 320284 h 1122218"/>
                  <a:gd name="connsiteX95" fmla="*/ 391187 w 1339816"/>
                  <a:gd name="connsiteY95" fmla="*/ 320284 h 1122218"/>
                  <a:gd name="connsiteX96" fmla="*/ 366738 w 1339816"/>
                  <a:gd name="connsiteY96" fmla="*/ 381407 h 1122218"/>
                  <a:gd name="connsiteX97" fmla="*/ 337399 w 1339816"/>
                  <a:gd name="connsiteY97" fmla="*/ 371628 h 1122218"/>
                  <a:gd name="connsiteX98" fmla="*/ 278721 w 1339816"/>
                  <a:gd name="connsiteY98" fmla="*/ 359403 h 1122218"/>
                  <a:gd name="connsiteX0" fmla="*/ 278721 w 1339816"/>
                  <a:gd name="connsiteY0" fmla="*/ 359403 h 1122218"/>
                  <a:gd name="connsiteX1" fmla="*/ 237157 w 1339816"/>
                  <a:gd name="connsiteY1" fmla="*/ 413191 h 1122218"/>
                  <a:gd name="connsiteX2" fmla="*/ 134471 w 1339816"/>
                  <a:gd name="connsiteY2" fmla="*/ 469424 h 1122218"/>
                  <a:gd name="connsiteX3" fmla="*/ 105132 w 1339816"/>
                  <a:gd name="connsiteY3" fmla="*/ 503653 h 1122218"/>
                  <a:gd name="connsiteX4" fmla="*/ 39119 w 1339816"/>
                  <a:gd name="connsiteY4" fmla="*/ 520768 h 1122218"/>
                  <a:gd name="connsiteX5" fmla="*/ 48898 w 1339816"/>
                  <a:gd name="connsiteY5" fmla="*/ 554997 h 1122218"/>
                  <a:gd name="connsiteX6" fmla="*/ 73348 w 1339816"/>
                  <a:gd name="connsiteY6" fmla="*/ 616120 h 1122218"/>
                  <a:gd name="connsiteX7" fmla="*/ 51343 w 1339816"/>
                  <a:gd name="connsiteY7" fmla="*/ 665018 h 1122218"/>
                  <a:gd name="connsiteX8" fmla="*/ 26894 w 1339816"/>
                  <a:gd name="connsiteY8" fmla="*/ 716361 h 1122218"/>
                  <a:gd name="connsiteX9" fmla="*/ 0 w 1339816"/>
                  <a:gd name="connsiteY9" fmla="*/ 740811 h 1122218"/>
                  <a:gd name="connsiteX10" fmla="*/ 4890 w 1339816"/>
                  <a:gd name="connsiteY10" fmla="*/ 777484 h 1122218"/>
                  <a:gd name="connsiteX11" fmla="*/ 66013 w 1339816"/>
                  <a:gd name="connsiteY11" fmla="*/ 789709 h 1122218"/>
                  <a:gd name="connsiteX12" fmla="*/ 58678 w 1339816"/>
                  <a:gd name="connsiteY12" fmla="*/ 845942 h 1122218"/>
                  <a:gd name="connsiteX13" fmla="*/ 56233 w 1339816"/>
                  <a:gd name="connsiteY13" fmla="*/ 882616 h 1122218"/>
                  <a:gd name="connsiteX14" fmla="*/ 110021 w 1339816"/>
                  <a:gd name="connsiteY14" fmla="*/ 897285 h 1122218"/>
                  <a:gd name="connsiteX15" fmla="*/ 158920 w 1339816"/>
                  <a:gd name="connsiteY15" fmla="*/ 924179 h 1122218"/>
                  <a:gd name="connsiteX16" fmla="*/ 161365 w 1339816"/>
                  <a:gd name="connsiteY16" fmla="*/ 953519 h 1122218"/>
                  <a:gd name="connsiteX17" fmla="*/ 144250 w 1339816"/>
                  <a:gd name="connsiteY17" fmla="*/ 975523 h 1122218"/>
                  <a:gd name="connsiteX18" fmla="*/ 141805 w 1339816"/>
                  <a:gd name="connsiteY18" fmla="*/ 1004862 h 1122218"/>
                  <a:gd name="connsiteX19" fmla="*/ 163810 w 1339816"/>
                  <a:gd name="connsiteY19" fmla="*/ 1029311 h 1122218"/>
                  <a:gd name="connsiteX20" fmla="*/ 210263 w 1339816"/>
                  <a:gd name="connsiteY20" fmla="*/ 1026866 h 1122218"/>
                  <a:gd name="connsiteX21" fmla="*/ 227378 w 1339816"/>
                  <a:gd name="connsiteY21" fmla="*/ 1009752 h 1122218"/>
                  <a:gd name="connsiteX22" fmla="*/ 244492 w 1339816"/>
                  <a:gd name="connsiteY22" fmla="*/ 1031756 h 1122218"/>
                  <a:gd name="connsiteX23" fmla="*/ 239602 w 1339816"/>
                  <a:gd name="connsiteY23" fmla="*/ 1061095 h 1122218"/>
                  <a:gd name="connsiteX24" fmla="*/ 244492 w 1339816"/>
                  <a:gd name="connsiteY24" fmla="*/ 1087989 h 1122218"/>
                  <a:gd name="connsiteX25" fmla="*/ 278721 w 1339816"/>
                  <a:gd name="connsiteY25" fmla="*/ 1122218 h 1122218"/>
                  <a:gd name="connsiteX26" fmla="*/ 325174 w 1339816"/>
                  <a:gd name="connsiteY26" fmla="*/ 1119773 h 1122218"/>
                  <a:gd name="connsiteX27" fmla="*/ 347179 w 1339816"/>
                  <a:gd name="connsiteY27" fmla="*/ 1119773 h 1122218"/>
                  <a:gd name="connsiteX28" fmla="*/ 374073 w 1339816"/>
                  <a:gd name="connsiteY28" fmla="*/ 1119773 h 1122218"/>
                  <a:gd name="connsiteX29" fmla="*/ 403412 w 1339816"/>
                  <a:gd name="connsiteY29" fmla="*/ 1085544 h 1122218"/>
                  <a:gd name="connsiteX30" fmla="*/ 437641 w 1339816"/>
                  <a:gd name="connsiteY30" fmla="*/ 1070875 h 1122218"/>
                  <a:gd name="connsiteX31" fmla="*/ 481649 w 1339816"/>
                  <a:gd name="connsiteY31" fmla="*/ 1075765 h 1122218"/>
                  <a:gd name="connsiteX32" fmla="*/ 537882 w 1339816"/>
                  <a:gd name="connsiteY32" fmla="*/ 1053760 h 1122218"/>
                  <a:gd name="connsiteX33" fmla="*/ 572111 w 1339816"/>
                  <a:gd name="connsiteY33" fmla="*/ 1046425 h 1122218"/>
                  <a:gd name="connsiteX34" fmla="*/ 601450 w 1339816"/>
                  <a:gd name="connsiteY34" fmla="*/ 1073320 h 1122218"/>
                  <a:gd name="connsiteX35" fmla="*/ 647904 w 1339816"/>
                  <a:gd name="connsiteY35" fmla="*/ 1063540 h 1122218"/>
                  <a:gd name="connsiteX36" fmla="*/ 672353 w 1339816"/>
                  <a:gd name="connsiteY36" fmla="*/ 1036646 h 1122218"/>
                  <a:gd name="connsiteX37" fmla="*/ 677243 w 1339816"/>
                  <a:gd name="connsiteY37" fmla="*/ 1026866 h 1122218"/>
                  <a:gd name="connsiteX38" fmla="*/ 726141 w 1339816"/>
                  <a:gd name="connsiteY38" fmla="*/ 1012197 h 1122218"/>
                  <a:gd name="connsiteX39" fmla="*/ 762815 w 1339816"/>
                  <a:gd name="connsiteY39" fmla="*/ 995082 h 1122218"/>
                  <a:gd name="connsiteX40" fmla="*/ 799489 w 1339816"/>
                  <a:gd name="connsiteY40" fmla="*/ 977968 h 1122218"/>
                  <a:gd name="connsiteX41" fmla="*/ 843497 w 1339816"/>
                  <a:gd name="connsiteY41" fmla="*/ 985302 h 1122218"/>
                  <a:gd name="connsiteX42" fmla="*/ 867947 w 1339816"/>
                  <a:gd name="connsiteY42" fmla="*/ 987747 h 1122218"/>
                  <a:gd name="connsiteX43" fmla="*/ 899730 w 1339816"/>
                  <a:gd name="connsiteY43" fmla="*/ 987747 h 1122218"/>
                  <a:gd name="connsiteX44" fmla="*/ 943739 w 1339816"/>
                  <a:gd name="connsiteY44" fmla="*/ 982858 h 1122218"/>
                  <a:gd name="connsiteX45" fmla="*/ 965743 w 1339816"/>
                  <a:gd name="connsiteY45" fmla="*/ 970633 h 1122218"/>
                  <a:gd name="connsiteX46" fmla="*/ 980413 w 1339816"/>
                  <a:gd name="connsiteY46" fmla="*/ 960853 h 1122218"/>
                  <a:gd name="connsiteX47" fmla="*/ 1019532 w 1339816"/>
                  <a:gd name="connsiteY47" fmla="*/ 919290 h 1122218"/>
                  <a:gd name="connsiteX48" fmla="*/ 1029311 w 1339816"/>
                  <a:gd name="connsiteY48" fmla="*/ 887506 h 1122218"/>
                  <a:gd name="connsiteX49" fmla="*/ 1029311 w 1339816"/>
                  <a:gd name="connsiteY49" fmla="*/ 865501 h 1122218"/>
                  <a:gd name="connsiteX50" fmla="*/ 1024421 w 1339816"/>
                  <a:gd name="connsiteY50" fmla="*/ 833717 h 1122218"/>
                  <a:gd name="connsiteX51" fmla="*/ 1029311 w 1339816"/>
                  <a:gd name="connsiteY51" fmla="*/ 809268 h 1122218"/>
                  <a:gd name="connsiteX52" fmla="*/ 1056205 w 1339816"/>
                  <a:gd name="connsiteY52" fmla="*/ 765260 h 1122218"/>
                  <a:gd name="connsiteX53" fmla="*/ 1087989 w 1339816"/>
                  <a:gd name="connsiteY53" fmla="*/ 713916 h 1122218"/>
                  <a:gd name="connsiteX54" fmla="*/ 1109994 w 1339816"/>
                  <a:gd name="connsiteY54" fmla="*/ 684577 h 1122218"/>
                  <a:gd name="connsiteX55" fmla="*/ 1124663 w 1339816"/>
                  <a:gd name="connsiteY55" fmla="*/ 645459 h 1122218"/>
                  <a:gd name="connsiteX56" fmla="*/ 1127108 w 1339816"/>
                  <a:gd name="connsiteY56" fmla="*/ 621009 h 1122218"/>
                  <a:gd name="connsiteX57" fmla="*/ 1129553 w 1339816"/>
                  <a:gd name="connsiteY57" fmla="*/ 594115 h 1122218"/>
                  <a:gd name="connsiteX58" fmla="*/ 1127108 w 1339816"/>
                  <a:gd name="connsiteY58" fmla="*/ 572111 h 1122218"/>
                  <a:gd name="connsiteX59" fmla="*/ 1129553 w 1339816"/>
                  <a:gd name="connsiteY59" fmla="*/ 535437 h 1122218"/>
                  <a:gd name="connsiteX60" fmla="*/ 1166227 w 1339816"/>
                  <a:gd name="connsiteY60" fmla="*/ 532992 h 1122218"/>
                  <a:gd name="connsiteX61" fmla="*/ 1195566 w 1339816"/>
                  <a:gd name="connsiteY61" fmla="*/ 545217 h 1122218"/>
                  <a:gd name="connsiteX62" fmla="*/ 1217570 w 1339816"/>
                  <a:gd name="connsiteY62" fmla="*/ 520768 h 1122218"/>
                  <a:gd name="connsiteX63" fmla="*/ 1239574 w 1339816"/>
                  <a:gd name="connsiteY63" fmla="*/ 506098 h 1122218"/>
                  <a:gd name="connsiteX64" fmla="*/ 1261579 w 1339816"/>
                  <a:gd name="connsiteY64" fmla="*/ 462090 h 1122218"/>
                  <a:gd name="connsiteX65" fmla="*/ 1317812 w 1339816"/>
                  <a:gd name="connsiteY65" fmla="*/ 437640 h 1122218"/>
                  <a:gd name="connsiteX66" fmla="*/ 1339816 w 1339816"/>
                  <a:gd name="connsiteY66" fmla="*/ 398522 h 1122218"/>
                  <a:gd name="connsiteX67" fmla="*/ 1325147 w 1339816"/>
                  <a:gd name="connsiteY67" fmla="*/ 366738 h 1122218"/>
                  <a:gd name="connsiteX68" fmla="*/ 1234684 w 1339816"/>
                  <a:gd name="connsiteY68" fmla="*/ 308060 h 1122218"/>
                  <a:gd name="connsiteX69" fmla="*/ 1134443 w 1339816"/>
                  <a:gd name="connsiteY69" fmla="*/ 188259 h 1122218"/>
                  <a:gd name="connsiteX70" fmla="*/ 1134443 w 1339816"/>
                  <a:gd name="connsiteY70" fmla="*/ 154030 h 1122218"/>
                  <a:gd name="connsiteX71" fmla="*/ 1198011 w 1339816"/>
                  <a:gd name="connsiteY71" fmla="*/ 88017 h 1122218"/>
                  <a:gd name="connsiteX72" fmla="*/ 1146667 w 1339816"/>
                  <a:gd name="connsiteY72" fmla="*/ 51343 h 1122218"/>
                  <a:gd name="connsiteX73" fmla="*/ 1127108 w 1339816"/>
                  <a:gd name="connsiteY73" fmla="*/ 0 h 1122218"/>
                  <a:gd name="connsiteX74" fmla="*/ 1105104 w 1339816"/>
                  <a:gd name="connsiteY74" fmla="*/ 17114 h 1122218"/>
                  <a:gd name="connsiteX75" fmla="*/ 1078210 w 1339816"/>
                  <a:gd name="connsiteY75" fmla="*/ 48898 h 1122218"/>
                  <a:gd name="connsiteX76" fmla="*/ 1048871 w 1339816"/>
                  <a:gd name="connsiteY76" fmla="*/ 110021 h 1122218"/>
                  <a:gd name="connsiteX77" fmla="*/ 1026866 w 1339816"/>
                  <a:gd name="connsiteY77" fmla="*/ 129581 h 1122218"/>
                  <a:gd name="connsiteX78" fmla="*/ 982858 w 1339816"/>
                  <a:gd name="connsiteY78" fmla="*/ 144250 h 1122218"/>
                  <a:gd name="connsiteX79" fmla="*/ 943739 w 1339816"/>
                  <a:gd name="connsiteY79" fmla="*/ 171144 h 1122218"/>
                  <a:gd name="connsiteX80" fmla="*/ 921735 w 1339816"/>
                  <a:gd name="connsiteY80" fmla="*/ 193148 h 1122218"/>
                  <a:gd name="connsiteX81" fmla="*/ 916845 w 1339816"/>
                  <a:gd name="connsiteY81" fmla="*/ 239602 h 1122218"/>
                  <a:gd name="connsiteX82" fmla="*/ 902493 w 1339816"/>
                  <a:gd name="connsiteY82" fmla="*/ 264114 h 1122218"/>
                  <a:gd name="connsiteX83" fmla="*/ 887888 w 1339816"/>
                  <a:gd name="connsiteY83" fmla="*/ 283737 h 1122218"/>
                  <a:gd name="connsiteX84" fmla="*/ 877726 w 1339816"/>
                  <a:gd name="connsiteY84" fmla="*/ 300725 h 1122218"/>
                  <a:gd name="connsiteX85" fmla="*/ 877726 w 1339816"/>
                  <a:gd name="connsiteY85" fmla="*/ 300725 h 1122218"/>
                  <a:gd name="connsiteX86" fmla="*/ 848387 w 1339816"/>
                  <a:gd name="connsiteY86" fmla="*/ 322729 h 1122218"/>
                  <a:gd name="connsiteX87" fmla="*/ 804379 w 1339816"/>
                  <a:gd name="connsiteY87" fmla="*/ 317839 h 1122218"/>
                  <a:gd name="connsiteX88" fmla="*/ 748145 w 1339816"/>
                  <a:gd name="connsiteY88" fmla="*/ 317839 h 1122218"/>
                  <a:gd name="connsiteX89" fmla="*/ 679688 w 1339816"/>
                  <a:gd name="connsiteY89" fmla="*/ 266496 h 1122218"/>
                  <a:gd name="connsiteX90" fmla="*/ 655239 w 1339816"/>
                  <a:gd name="connsiteY90" fmla="*/ 259161 h 1122218"/>
                  <a:gd name="connsiteX91" fmla="*/ 628344 w 1339816"/>
                  <a:gd name="connsiteY91" fmla="*/ 288500 h 1122218"/>
                  <a:gd name="connsiteX92" fmla="*/ 581891 w 1339816"/>
                  <a:gd name="connsiteY92" fmla="*/ 308060 h 1122218"/>
                  <a:gd name="connsiteX93" fmla="*/ 479204 w 1339816"/>
                  <a:gd name="connsiteY93" fmla="*/ 308060 h 1122218"/>
                  <a:gd name="connsiteX94" fmla="*/ 457200 w 1339816"/>
                  <a:gd name="connsiteY94" fmla="*/ 320284 h 1122218"/>
                  <a:gd name="connsiteX95" fmla="*/ 391187 w 1339816"/>
                  <a:gd name="connsiteY95" fmla="*/ 320284 h 1122218"/>
                  <a:gd name="connsiteX96" fmla="*/ 366738 w 1339816"/>
                  <a:gd name="connsiteY96" fmla="*/ 381407 h 1122218"/>
                  <a:gd name="connsiteX97" fmla="*/ 337399 w 1339816"/>
                  <a:gd name="connsiteY97" fmla="*/ 371628 h 1122218"/>
                  <a:gd name="connsiteX98" fmla="*/ 278721 w 1339816"/>
                  <a:gd name="connsiteY98" fmla="*/ 359403 h 1122218"/>
                  <a:gd name="connsiteX0" fmla="*/ 278721 w 1339816"/>
                  <a:gd name="connsiteY0" fmla="*/ 359403 h 1122218"/>
                  <a:gd name="connsiteX1" fmla="*/ 237157 w 1339816"/>
                  <a:gd name="connsiteY1" fmla="*/ 413191 h 1122218"/>
                  <a:gd name="connsiteX2" fmla="*/ 134471 w 1339816"/>
                  <a:gd name="connsiteY2" fmla="*/ 469424 h 1122218"/>
                  <a:gd name="connsiteX3" fmla="*/ 105132 w 1339816"/>
                  <a:gd name="connsiteY3" fmla="*/ 503653 h 1122218"/>
                  <a:gd name="connsiteX4" fmla="*/ 39119 w 1339816"/>
                  <a:gd name="connsiteY4" fmla="*/ 520768 h 1122218"/>
                  <a:gd name="connsiteX5" fmla="*/ 48898 w 1339816"/>
                  <a:gd name="connsiteY5" fmla="*/ 554997 h 1122218"/>
                  <a:gd name="connsiteX6" fmla="*/ 73348 w 1339816"/>
                  <a:gd name="connsiteY6" fmla="*/ 616120 h 1122218"/>
                  <a:gd name="connsiteX7" fmla="*/ 51343 w 1339816"/>
                  <a:gd name="connsiteY7" fmla="*/ 665018 h 1122218"/>
                  <a:gd name="connsiteX8" fmla="*/ 26894 w 1339816"/>
                  <a:gd name="connsiteY8" fmla="*/ 716361 h 1122218"/>
                  <a:gd name="connsiteX9" fmla="*/ 0 w 1339816"/>
                  <a:gd name="connsiteY9" fmla="*/ 740811 h 1122218"/>
                  <a:gd name="connsiteX10" fmla="*/ 4890 w 1339816"/>
                  <a:gd name="connsiteY10" fmla="*/ 777484 h 1122218"/>
                  <a:gd name="connsiteX11" fmla="*/ 66013 w 1339816"/>
                  <a:gd name="connsiteY11" fmla="*/ 789709 h 1122218"/>
                  <a:gd name="connsiteX12" fmla="*/ 58678 w 1339816"/>
                  <a:gd name="connsiteY12" fmla="*/ 845942 h 1122218"/>
                  <a:gd name="connsiteX13" fmla="*/ 56233 w 1339816"/>
                  <a:gd name="connsiteY13" fmla="*/ 882616 h 1122218"/>
                  <a:gd name="connsiteX14" fmla="*/ 110021 w 1339816"/>
                  <a:gd name="connsiteY14" fmla="*/ 897285 h 1122218"/>
                  <a:gd name="connsiteX15" fmla="*/ 158920 w 1339816"/>
                  <a:gd name="connsiteY15" fmla="*/ 924179 h 1122218"/>
                  <a:gd name="connsiteX16" fmla="*/ 161365 w 1339816"/>
                  <a:gd name="connsiteY16" fmla="*/ 953519 h 1122218"/>
                  <a:gd name="connsiteX17" fmla="*/ 144250 w 1339816"/>
                  <a:gd name="connsiteY17" fmla="*/ 975523 h 1122218"/>
                  <a:gd name="connsiteX18" fmla="*/ 141805 w 1339816"/>
                  <a:gd name="connsiteY18" fmla="*/ 1004862 h 1122218"/>
                  <a:gd name="connsiteX19" fmla="*/ 163810 w 1339816"/>
                  <a:gd name="connsiteY19" fmla="*/ 1029311 h 1122218"/>
                  <a:gd name="connsiteX20" fmla="*/ 210263 w 1339816"/>
                  <a:gd name="connsiteY20" fmla="*/ 1026866 h 1122218"/>
                  <a:gd name="connsiteX21" fmla="*/ 227378 w 1339816"/>
                  <a:gd name="connsiteY21" fmla="*/ 1009752 h 1122218"/>
                  <a:gd name="connsiteX22" fmla="*/ 244492 w 1339816"/>
                  <a:gd name="connsiteY22" fmla="*/ 1031756 h 1122218"/>
                  <a:gd name="connsiteX23" fmla="*/ 239602 w 1339816"/>
                  <a:gd name="connsiteY23" fmla="*/ 1061095 h 1122218"/>
                  <a:gd name="connsiteX24" fmla="*/ 244492 w 1339816"/>
                  <a:gd name="connsiteY24" fmla="*/ 1087989 h 1122218"/>
                  <a:gd name="connsiteX25" fmla="*/ 278721 w 1339816"/>
                  <a:gd name="connsiteY25" fmla="*/ 1122218 h 1122218"/>
                  <a:gd name="connsiteX26" fmla="*/ 325174 w 1339816"/>
                  <a:gd name="connsiteY26" fmla="*/ 1119773 h 1122218"/>
                  <a:gd name="connsiteX27" fmla="*/ 347179 w 1339816"/>
                  <a:gd name="connsiteY27" fmla="*/ 1119773 h 1122218"/>
                  <a:gd name="connsiteX28" fmla="*/ 374073 w 1339816"/>
                  <a:gd name="connsiteY28" fmla="*/ 1119773 h 1122218"/>
                  <a:gd name="connsiteX29" fmla="*/ 403412 w 1339816"/>
                  <a:gd name="connsiteY29" fmla="*/ 1085544 h 1122218"/>
                  <a:gd name="connsiteX30" fmla="*/ 437641 w 1339816"/>
                  <a:gd name="connsiteY30" fmla="*/ 1070875 h 1122218"/>
                  <a:gd name="connsiteX31" fmla="*/ 481649 w 1339816"/>
                  <a:gd name="connsiteY31" fmla="*/ 1075765 h 1122218"/>
                  <a:gd name="connsiteX32" fmla="*/ 537882 w 1339816"/>
                  <a:gd name="connsiteY32" fmla="*/ 1053760 h 1122218"/>
                  <a:gd name="connsiteX33" fmla="*/ 572111 w 1339816"/>
                  <a:gd name="connsiteY33" fmla="*/ 1046425 h 1122218"/>
                  <a:gd name="connsiteX34" fmla="*/ 601450 w 1339816"/>
                  <a:gd name="connsiteY34" fmla="*/ 1073320 h 1122218"/>
                  <a:gd name="connsiteX35" fmla="*/ 647904 w 1339816"/>
                  <a:gd name="connsiteY35" fmla="*/ 1063540 h 1122218"/>
                  <a:gd name="connsiteX36" fmla="*/ 672353 w 1339816"/>
                  <a:gd name="connsiteY36" fmla="*/ 1036646 h 1122218"/>
                  <a:gd name="connsiteX37" fmla="*/ 677243 w 1339816"/>
                  <a:gd name="connsiteY37" fmla="*/ 1026866 h 1122218"/>
                  <a:gd name="connsiteX38" fmla="*/ 726141 w 1339816"/>
                  <a:gd name="connsiteY38" fmla="*/ 1012197 h 1122218"/>
                  <a:gd name="connsiteX39" fmla="*/ 762815 w 1339816"/>
                  <a:gd name="connsiteY39" fmla="*/ 995082 h 1122218"/>
                  <a:gd name="connsiteX40" fmla="*/ 799489 w 1339816"/>
                  <a:gd name="connsiteY40" fmla="*/ 977968 h 1122218"/>
                  <a:gd name="connsiteX41" fmla="*/ 843497 w 1339816"/>
                  <a:gd name="connsiteY41" fmla="*/ 985302 h 1122218"/>
                  <a:gd name="connsiteX42" fmla="*/ 867947 w 1339816"/>
                  <a:gd name="connsiteY42" fmla="*/ 987747 h 1122218"/>
                  <a:gd name="connsiteX43" fmla="*/ 899730 w 1339816"/>
                  <a:gd name="connsiteY43" fmla="*/ 987747 h 1122218"/>
                  <a:gd name="connsiteX44" fmla="*/ 943739 w 1339816"/>
                  <a:gd name="connsiteY44" fmla="*/ 982858 h 1122218"/>
                  <a:gd name="connsiteX45" fmla="*/ 965743 w 1339816"/>
                  <a:gd name="connsiteY45" fmla="*/ 970633 h 1122218"/>
                  <a:gd name="connsiteX46" fmla="*/ 980413 w 1339816"/>
                  <a:gd name="connsiteY46" fmla="*/ 960853 h 1122218"/>
                  <a:gd name="connsiteX47" fmla="*/ 1019532 w 1339816"/>
                  <a:gd name="connsiteY47" fmla="*/ 919290 h 1122218"/>
                  <a:gd name="connsiteX48" fmla="*/ 1029311 w 1339816"/>
                  <a:gd name="connsiteY48" fmla="*/ 887506 h 1122218"/>
                  <a:gd name="connsiteX49" fmla="*/ 1029311 w 1339816"/>
                  <a:gd name="connsiteY49" fmla="*/ 865501 h 1122218"/>
                  <a:gd name="connsiteX50" fmla="*/ 1024421 w 1339816"/>
                  <a:gd name="connsiteY50" fmla="*/ 833717 h 1122218"/>
                  <a:gd name="connsiteX51" fmla="*/ 1029311 w 1339816"/>
                  <a:gd name="connsiteY51" fmla="*/ 809268 h 1122218"/>
                  <a:gd name="connsiteX52" fmla="*/ 1056205 w 1339816"/>
                  <a:gd name="connsiteY52" fmla="*/ 765260 h 1122218"/>
                  <a:gd name="connsiteX53" fmla="*/ 1087989 w 1339816"/>
                  <a:gd name="connsiteY53" fmla="*/ 713916 h 1122218"/>
                  <a:gd name="connsiteX54" fmla="*/ 1109994 w 1339816"/>
                  <a:gd name="connsiteY54" fmla="*/ 684577 h 1122218"/>
                  <a:gd name="connsiteX55" fmla="*/ 1124663 w 1339816"/>
                  <a:gd name="connsiteY55" fmla="*/ 645459 h 1122218"/>
                  <a:gd name="connsiteX56" fmla="*/ 1127108 w 1339816"/>
                  <a:gd name="connsiteY56" fmla="*/ 621009 h 1122218"/>
                  <a:gd name="connsiteX57" fmla="*/ 1129553 w 1339816"/>
                  <a:gd name="connsiteY57" fmla="*/ 594115 h 1122218"/>
                  <a:gd name="connsiteX58" fmla="*/ 1127108 w 1339816"/>
                  <a:gd name="connsiteY58" fmla="*/ 572111 h 1122218"/>
                  <a:gd name="connsiteX59" fmla="*/ 1129553 w 1339816"/>
                  <a:gd name="connsiteY59" fmla="*/ 535437 h 1122218"/>
                  <a:gd name="connsiteX60" fmla="*/ 1166227 w 1339816"/>
                  <a:gd name="connsiteY60" fmla="*/ 532992 h 1122218"/>
                  <a:gd name="connsiteX61" fmla="*/ 1195566 w 1339816"/>
                  <a:gd name="connsiteY61" fmla="*/ 545217 h 1122218"/>
                  <a:gd name="connsiteX62" fmla="*/ 1217570 w 1339816"/>
                  <a:gd name="connsiteY62" fmla="*/ 520768 h 1122218"/>
                  <a:gd name="connsiteX63" fmla="*/ 1239574 w 1339816"/>
                  <a:gd name="connsiteY63" fmla="*/ 506098 h 1122218"/>
                  <a:gd name="connsiteX64" fmla="*/ 1261579 w 1339816"/>
                  <a:gd name="connsiteY64" fmla="*/ 462090 h 1122218"/>
                  <a:gd name="connsiteX65" fmla="*/ 1317812 w 1339816"/>
                  <a:gd name="connsiteY65" fmla="*/ 437640 h 1122218"/>
                  <a:gd name="connsiteX66" fmla="*/ 1339816 w 1339816"/>
                  <a:gd name="connsiteY66" fmla="*/ 398522 h 1122218"/>
                  <a:gd name="connsiteX67" fmla="*/ 1325147 w 1339816"/>
                  <a:gd name="connsiteY67" fmla="*/ 366738 h 1122218"/>
                  <a:gd name="connsiteX68" fmla="*/ 1234684 w 1339816"/>
                  <a:gd name="connsiteY68" fmla="*/ 308060 h 1122218"/>
                  <a:gd name="connsiteX69" fmla="*/ 1134443 w 1339816"/>
                  <a:gd name="connsiteY69" fmla="*/ 188259 h 1122218"/>
                  <a:gd name="connsiteX70" fmla="*/ 1134443 w 1339816"/>
                  <a:gd name="connsiteY70" fmla="*/ 154030 h 1122218"/>
                  <a:gd name="connsiteX71" fmla="*/ 1198011 w 1339816"/>
                  <a:gd name="connsiteY71" fmla="*/ 88017 h 1122218"/>
                  <a:gd name="connsiteX72" fmla="*/ 1146667 w 1339816"/>
                  <a:gd name="connsiteY72" fmla="*/ 51343 h 1122218"/>
                  <a:gd name="connsiteX73" fmla="*/ 1127108 w 1339816"/>
                  <a:gd name="connsiteY73" fmla="*/ 0 h 1122218"/>
                  <a:gd name="connsiteX74" fmla="*/ 1105104 w 1339816"/>
                  <a:gd name="connsiteY74" fmla="*/ 17114 h 1122218"/>
                  <a:gd name="connsiteX75" fmla="*/ 1078210 w 1339816"/>
                  <a:gd name="connsiteY75" fmla="*/ 48898 h 1122218"/>
                  <a:gd name="connsiteX76" fmla="*/ 1048871 w 1339816"/>
                  <a:gd name="connsiteY76" fmla="*/ 110021 h 1122218"/>
                  <a:gd name="connsiteX77" fmla="*/ 1026866 w 1339816"/>
                  <a:gd name="connsiteY77" fmla="*/ 129581 h 1122218"/>
                  <a:gd name="connsiteX78" fmla="*/ 982858 w 1339816"/>
                  <a:gd name="connsiteY78" fmla="*/ 144250 h 1122218"/>
                  <a:gd name="connsiteX79" fmla="*/ 943739 w 1339816"/>
                  <a:gd name="connsiteY79" fmla="*/ 171144 h 1122218"/>
                  <a:gd name="connsiteX80" fmla="*/ 921735 w 1339816"/>
                  <a:gd name="connsiteY80" fmla="*/ 193148 h 1122218"/>
                  <a:gd name="connsiteX81" fmla="*/ 916845 w 1339816"/>
                  <a:gd name="connsiteY81" fmla="*/ 239602 h 1122218"/>
                  <a:gd name="connsiteX82" fmla="*/ 902493 w 1339816"/>
                  <a:gd name="connsiteY82" fmla="*/ 264114 h 1122218"/>
                  <a:gd name="connsiteX83" fmla="*/ 887888 w 1339816"/>
                  <a:gd name="connsiteY83" fmla="*/ 283737 h 1122218"/>
                  <a:gd name="connsiteX84" fmla="*/ 877726 w 1339816"/>
                  <a:gd name="connsiteY84" fmla="*/ 300725 h 1122218"/>
                  <a:gd name="connsiteX85" fmla="*/ 861057 w 1339816"/>
                  <a:gd name="connsiteY85" fmla="*/ 298344 h 1122218"/>
                  <a:gd name="connsiteX86" fmla="*/ 848387 w 1339816"/>
                  <a:gd name="connsiteY86" fmla="*/ 322729 h 1122218"/>
                  <a:gd name="connsiteX87" fmla="*/ 804379 w 1339816"/>
                  <a:gd name="connsiteY87" fmla="*/ 317839 h 1122218"/>
                  <a:gd name="connsiteX88" fmla="*/ 748145 w 1339816"/>
                  <a:gd name="connsiteY88" fmla="*/ 317839 h 1122218"/>
                  <a:gd name="connsiteX89" fmla="*/ 679688 w 1339816"/>
                  <a:gd name="connsiteY89" fmla="*/ 266496 h 1122218"/>
                  <a:gd name="connsiteX90" fmla="*/ 655239 w 1339816"/>
                  <a:gd name="connsiteY90" fmla="*/ 259161 h 1122218"/>
                  <a:gd name="connsiteX91" fmla="*/ 628344 w 1339816"/>
                  <a:gd name="connsiteY91" fmla="*/ 288500 h 1122218"/>
                  <a:gd name="connsiteX92" fmla="*/ 581891 w 1339816"/>
                  <a:gd name="connsiteY92" fmla="*/ 308060 h 1122218"/>
                  <a:gd name="connsiteX93" fmla="*/ 479204 w 1339816"/>
                  <a:gd name="connsiteY93" fmla="*/ 308060 h 1122218"/>
                  <a:gd name="connsiteX94" fmla="*/ 457200 w 1339816"/>
                  <a:gd name="connsiteY94" fmla="*/ 320284 h 1122218"/>
                  <a:gd name="connsiteX95" fmla="*/ 391187 w 1339816"/>
                  <a:gd name="connsiteY95" fmla="*/ 320284 h 1122218"/>
                  <a:gd name="connsiteX96" fmla="*/ 366738 w 1339816"/>
                  <a:gd name="connsiteY96" fmla="*/ 381407 h 1122218"/>
                  <a:gd name="connsiteX97" fmla="*/ 337399 w 1339816"/>
                  <a:gd name="connsiteY97" fmla="*/ 371628 h 1122218"/>
                  <a:gd name="connsiteX98" fmla="*/ 278721 w 1339816"/>
                  <a:gd name="connsiteY98" fmla="*/ 359403 h 1122218"/>
                  <a:gd name="connsiteX0" fmla="*/ 278721 w 1339816"/>
                  <a:gd name="connsiteY0" fmla="*/ 359403 h 1122218"/>
                  <a:gd name="connsiteX1" fmla="*/ 237157 w 1339816"/>
                  <a:gd name="connsiteY1" fmla="*/ 413191 h 1122218"/>
                  <a:gd name="connsiteX2" fmla="*/ 134471 w 1339816"/>
                  <a:gd name="connsiteY2" fmla="*/ 469424 h 1122218"/>
                  <a:gd name="connsiteX3" fmla="*/ 105132 w 1339816"/>
                  <a:gd name="connsiteY3" fmla="*/ 503653 h 1122218"/>
                  <a:gd name="connsiteX4" fmla="*/ 39119 w 1339816"/>
                  <a:gd name="connsiteY4" fmla="*/ 520768 h 1122218"/>
                  <a:gd name="connsiteX5" fmla="*/ 48898 w 1339816"/>
                  <a:gd name="connsiteY5" fmla="*/ 554997 h 1122218"/>
                  <a:gd name="connsiteX6" fmla="*/ 73348 w 1339816"/>
                  <a:gd name="connsiteY6" fmla="*/ 616120 h 1122218"/>
                  <a:gd name="connsiteX7" fmla="*/ 51343 w 1339816"/>
                  <a:gd name="connsiteY7" fmla="*/ 665018 h 1122218"/>
                  <a:gd name="connsiteX8" fmla="*/ 26894 w 1339816"/>
                  <a:gd name="connsiteY8" fmla="*/ 716361 h 1122218"/>
                  <a:gd name="connsiteX9" fmla="*/ 0 w 1339816"/>
                  <a:gd name="connsiteY9" fmla="*/ 740811 h 1122218"/>
                  <a:gd name="connsiteX10" fmla="*/ 4890 w 1339816"/>
                  <a:gd name="connsiteY10" fmla="*/ 777484 h 1122218"/>
                  <a:gd name="connsiteX11" fmla="*/ 66013 w 1339816"/>
                  <a:gd name="connsiteY11" fmla="*/ 789709 h 1122218"/>
                  <a:gd name="connsiteX12" fmla="*/ 58678 w 1339816"/>
                  <a:gd name="connsiteY12" fmla="*/ 845942 h 1122218"/>
                  <a:gd name="connsiteX13" fmla="*/ 56233 w 1339816"/>
                  <a:gd name="connsiteY13" fmla="*/ 882616 h 1122218"/>
                  <a:gd name="connsiteX14" fmla="*/ 110021 w 1339816"/>
                  <a:gd name="connsiteY14" fmla="*/ 897285 h 1122218"/>
                  <a:gd name="connsiteX15" fmla="*/ 158920 w 1339816"/>
                  <a:gd name="connsiteY15" fmla="*/ 924179 h 1122218"/>
                  <a:gd name="connsiteX16" fmla="*/ 161365 w 1339816"/>
                  <a:gd name="connsiteY16" fmla="*/ 953519 h 1122218"/>
                  <a:gd name="connsiteX17" fmla="*/ 144250 w 1339816"/>
                  <a:gd name="connsiteY17" fmla="*/ 975523 h 1122218"/>
                  <a:gd name="connsiteX18" fmla="*/ 141805 w 1339816"/>
                  <a:gd name="connsiteY18" fmla="*/ 1004862 h 1122218"/>
                  <a:gd name="connsiteX19" fmla="*/ 163810 w 1339816"/>
                  <a:gd name="connsiteY19" fmla="*/ 1029311 h 1122218"/>
                  <a:gd name="connsiteX20" fmla="*/ 210263 w 1339816"/>
                  <a:gd name="connsiteY20" fmla="*/ 1026866 h 1122218"/>
                  <a:gd name="connsiteX21" fmla="*/ 227378 w 1339816"/>
                  <a:gd name="connsiteY21" fmla="*/ 1009752 h 1122218"/>
                  <a:gd name="connsiteX22" fmla="*/ 244492 w 1339816"/>
                  <a:gd name="connsiteY22" fmla="*/ 1031756 h 1122218"/>
                  <a:gd name="connsiteX23" fmla="*/ 239602 w 1339816"/>
                  <a:gd name="connsiteY23" fmla="*/ 1061095 h 1122218"/>
                  <a:gd name="connsiteX24" fmla="*/ 244492 w 1339816"/>
                  <a:gd name="connsiteY24" fmla="*/ 1087989 h 1122218"/>
                  <a:gd name="connsiteX25" fmla="*/ 278721 w 1339816"/>
                  <a:gd name="connsiteY25" fmla="*/ 1122218 h 1122218"/>
                  <a:gd name="connsiteX26" fmla="*/ 325174 w 1339816"/>
                  <a:gd name="connsiteY26" fmla="*/ 1119773 h 1122218"/>
                  <a:gd name="connsiteX27" fmla="*/ 347179 w 1339816"/>
                  <a:gd name="connsiteY27" fmla="*/ 1119773 h 1122218"/>
                  <a:gd name="connsiteX28" fmla="*/ 374073 w 1339816"/>
                  <a:gd name="connsiteY28" fmla="*/ 1119773 h 1122218"/>
                  <a:gd name="connsiteX29" fmla="*/ 403412 w 1339816"/>
                  <a:gd name="connsiteY29" fmla="*/ 1085544 h 1122218"/>
                  <a:gd name="connsiteX30" fmla="*/ 437641 w 1339816"/>
                  <a:gd name="connsiteY30" fmla="*/ 1070875 h 1122218"/>
                  <a:gd name="connsiteX31" fmla="*/ 481649 w 1339816"/>
                  <a:gd name="connsiteY31" fmla="*/ 1075765 h 1122218"/>
                  <a:gd name="connsiteX32" fmla="*/ 537882 w 1339816"/>
                  <a:gd name="connsiteY32" fmla="*/ 1053760 h 1122218"/>
                  <a:gd name="connsiteX33" fmla="*/ 572111 w 1339816"/>
                  <a:gd name="connsiteY33" fmla="*/ 1046425 h 1122218"/>
                  <a:gd name="connsiteX34" fmla="*/ 601450 w 1339816"/>
                  <a:gd name="connsiteY34" fmla="*/ 1073320 h 1122218"/>
                  <a:gd name="connsiteX35" fmla="*/ 647904 w 1339816"/>
                  <a:gd name="connsiteY35" fmla="*/ 1063540 h 1122218"/>
                  <a:gd name="connsiteX36" fmla="*/ 672353 w 1339816"/>
                  <a:gd name="connsiteY36" fmla="*/ 1036646 h 1122218"/>
                  <a:gd name="connsiteX37" fmla="*/ 677243 w 1339816"/>
                  <a:gd name="connsiteY37" fmla="*/ 1026866 h 1122218"/>
                  <a:gd name="connsiteX38" fmla="*/ 726141 w 1339816"/>
                  <a:gd name="connsiteY38" fmla="*/ 1012197 h 1122218"/>
                  <a:gd name="connsiteX39" fmla="*/ 762815 w 1339816"/>
                  <a:gd name="connsiteY39" fmla="*/ 995082 h 1122218"/>
                  <a:gd name="connsiteX40" fmla="*/ 799489 w 1339816"/>
                  <a:gd name="connsiteY40" fmla="*/ 977968 h 1122218"/>
                  <a:gd name="connsiteX41" fmla="*/ 843497 w 1339816"/>
                  <a:gd name="connsiteY41" fmla="*/ 985302 h 1122218"/>
                  <a:gd name="connsiteX42" fmla="*/ 867947 w 1339816"/>
                  <a:gd name="connsiteY42" fmla="*/ 987747 h 1122218"/>
                  <a:gd name="connsiteX43" fmla="*/ 899730 w 1339816"/>
                  <a:gd name="connsiteY43" fmla="*/ 987747 h 1122218"/>
                  <a:gd name="connsiteX44" fmla="*/ 943739 w 1339816"/>
                  <a:gd name="connsiteY44" fmla="*/ 982858 h 1122218"/>
                  <a:gd name="connsiteX45" fmla="*/ 965743 w 1339816"/>
                  <a:gd name="connsiteY45" fmla="*/ 970633 h 1122218"/>
                  <a:gd name="connsiteX46" fmla="*/ 980413 w 1339816"/>
                  <a:gd name="connsiteY46" fmla="*/ 960853 h 1122218"/>
                  <a:gd name="connsiteX47" fmla="*/ 1019532 w 1339816"/>
                  <a:gd name="connsiteY47" fmla="*/ 919290 h 1122218"/>
                  <a:gd name="connsiteX48" fmla="*/ 1029311 w 1339816"/>
                  <a:gd name="connsiteY48" fmla="*/ 887506 h 1122218"/>
                  <a:gd name="connsiteX49" fmla="*/ 1029311 w 1339816"/>
                  <a:gd name="connsiteY49" fmla="*/ 865501 h 1122218"/>
                  <a:gd name="connsiteX50" fmla="*/ 1024421 w 1339816"/>
                  <a:gd name="connsiteY50" fmla="*/ 833717 h 1122218"/>
                  <a:gd name="connsiteX51" fmla="*/ 1029311 w 1339816"/>
                  <a:gd name="connsiteY51" fmla="*/ 809268 h 1122218"/>
                  <a:gd name="connsiteX52" fmla="*/ 1056205 w 1339816"/>
                  <a:gd name="connsiteY52" fmla="*/ 765260 h 1122218"/>
                  <a:gd name="connsiteX53" fmla="*/ 1087989 w 1339816"/>
                  <a:gd name="connsiteY53" fmla="*/ 713916 h 1122218"/>
                  <a:gd name="connsiteX54" fmla="*/ 1109994 w 1339816"/>
                  <a:gd name="connsiteY54" fmla="*/ 684577 h 1122218"/>
                  <a:gd name="connsiteX55" fmla="*/ 1124663 w 1339816"/>
                  <a:gd name="connsiteY55" fmla="*/ 645459 h 1122218"/>
                  <a:gd name="connsiteX56" fmla="*/ 1127108 w 1339816"/>
                  <a:gd name="connsiteY56" fmla="*/ 621009 h 1122218"/>
                  <a:gd name="connsiteX57" fmla="*/ 1129553 w 1339816"/>
                  <a:gd name="connsiteY57" fmla="*/ 594115 h 1122218"/>
                  <a:gd name="connsiteX58" fmla="*/ 1127108 w 1339816"/>
                  <a:gd name="connsiteY58" fmla="*/ 572111 h 1122218"/>
                  <a:gd name="connsiteX59" fmla="*/ 1129553 w 1339816"/>
                  <a:gd name="connsiteY59" fmla="*/ 535437 h 1122218"/>
                  <a:gd name="connsiteX60" fmla="*/ 1166227 w 1339816"/>
                  <a:gd name="connsiteY60" fmla="*/ 532992 h 1122218"/>
                  <a:gd name="connsiteX61" fmla="*/ 1195566 w 1339816"/>
                  <a:gd name="connsiteY61" fmla="*/ 545217 h 1122218"/>
                  <a:gd name="connsiteX62" fmla="*/ 1217570 w 1339816"/>
                  <a:gd name="connsiteY62" fmla="*/ 520768 h 1122218"/>
                  <a:gd name="connsiteX63" fmla="*/ 1239574 w 1339816"/>
                  <a:gd name="connsiteY63" fmla="*/ 506098 h 1122218"/>
                  <a:gd name="connsiteX64" fmla="*/ 1261579 w 1339816"/>
                  <a:gd name="connsiteY64" fmla="*/ 462090 h 1122218"/>
                  <a:gd name="connsiteX65" fmla="*/ 1317812 w 1339816"/>
                  <a:gd name="connsiteY65" fmla="*/ 437640 h 1122218"/>
                  <a:gd name="connsiteX66" fmla="*/ 1339816 w 1339816"/>
                  <a:gd name="connsiteY66" fmla="*/ 398522 h 1122218"/>
                  <a:gd name="connsiteX67" fmla="*/ 1325147 w 1339816"/>
                  <a:gd name="connsiteY67" fmla="*/ 366738 h 1122218"/>
                  <a:gd name="connsiteX68" fmla="*/ 1234684 w 1339816"/>
                  <a:gd name="connsiteY68" fmla="*/ 308060 h 1122218"/>
                  <a:gd name="connsiteX69" fmla="*/ 1134443 w 1339816"/>
                  <a:gd name="connsiteY69" fmla="*/ 188259 h 1122218"/>
                  <a:gd name="connsiteX70" fmla="*/ 1134443 w 1339816"/>
                  <a:gd name="connsiteY70" fmla="*/ 154030 h 1122218"/>
                  <a:gd name="connsiteX71" fmla="*/ 1198011 w 1339816"/>
                  <a:gd name="connsiteY71" fmla="*/ 88017 h 1122218"/>
                  <a:gd name="connsiteX72" fmla="*/ 1146667 w 1339816"/>
                  <a:gd name="connsiteY72" fmla="*/ 51343 h 1122218"/>
                  <a:gd name="connsiteX73" fmla="*/ 1127108 w 1339816"/>
                  <a:gd name="connsiteY73" fmla="*/ 0 h 1122218"/>
                  <a:gd name="connsiteX74" fmla="*/ 1105104 w 1339816"/>
                  <a:gd name="connsiteY74" fmla="*/ 17114 h 1122218"/>
                  <a:gd name="connsiteX75" fmla="*/ 1078210 w 1339816"/>
                  <a:gd name="connsiteY75" fmla="*/ 48898 h 1122218"/>
                  <a:gd name="connsiteX76" fmla="*/ 1048871 w 1339816"/>
                  <a:gd name="connsiteY76" fmla="*/ 110021 h 1122218"/>
                  <a:gd name="connsiteX77" fmla="*/ 1026866 w 1339816"/>
                  <a:gd name="connsiteY77" fmla="*/ 129581 h 1122218"/>
                  <a:gd name="connsiteX78" fmla="*/ 982858 w 1339816"/>
                  <a:gd name="connsiteY78" fmla="*/ 144250 h 1122218"/>
                  <a:gd name="connsiteX79" fmla="*/ 943739 w 1339816"/>
                  <a:gd name="connsiteY79" fmla="*/ 171144 h 1122218"/>
                  <a:gd name="connsiteX80" fmla="*/ 921735 w 1339816"/>
                  <a:gd name="connsiteY80" fmla="*/ 193148 h 1122218"/>
                  <a:gd name="connsiteX81" fmla="*/ 916845 w 1339816"/>
                  <a:gd name="connsiteY81" fmla="*/ 239602 h 1122218"/>
                  <a:gd name="connsiteX82" fmla="*/ 902493 w 1339816"/>
                  <a:gd name="connsiteY82" fmla="*/ 264114 h 1122218"/>
                  <a:gd name="connsiteX83" fmla="*/ 887888 w 1339816"/>
                  <a:gd name="connsiteY83" fmla="*/ 283737 h 1122218"/>
                  <a:gd name="connsiteX84" fmla="*/ 877726 w 1339816"/>
                  <a:gd name="connsiteY84" fmla="*/ 300725 h 1122218"/>
                  <a:gd name="connsiteX85" fmla="*/ 861057 w 1339816"/>
                  <a:gd name="connsiteY85" fmla="*/ 298344 h 1122218"/>
                  <a:gd name="connsiteX86" fmla="*/ 834099 w 1339816"/>
                  <a:gd name="connsiteY86" fmla="*/ 320348 h 1122218"/>
                  <a:gd name="connsiteX87" fmla="*/ 804379 w 1339816"/>
                  <a:gd name="connsiteY87" fmla="*/ 317839 h 1122218"/>
                  <a:gd name="connsiteX88" fmla="*/ 748145 w 1339816"/>
                  <a:gd name="connsiteY88" fmla="*/ 317839 h 1122218"/>
                  <a:gd name="connsiteX89" fmla="*/ 679688 w 1339816"/>
                  <a:gd name="connsiteY89" fmla="*/ 266496 h 1122218"/>
                  <a:gd name="connsiteX90" fmla="*/ 655239 w 1339816"/>
                  <a:gd name="connsiteY90" fmla="*/ 259161 h 1122218"/>
                  <a:gd name="connsiteX91" fmla="*/ 628344 w 1339816"/>
                  <a:gd name="connsiteY91" fmla="*/ 288500 h 1122218"/>
                  <a:gd name="connsiteX92" fmla="*/ 581891 w 1339816"/>
                  <a:gd name="connsiteY92" fmla="*/ 308060 h 1122218"/>
                  <a:gd name="connsiteX93" fmla="*/ 479204 w 1339816"/>
                  <a:gd name="connsiteY93" fmla="*/ 308060 h 1122218"/>
                  <a:gd name="connsiteX94" fmla="*/ 457200 w 1339816"/>
                  <a:gd name="connsiteY94" fmla="*/ 320284 h 1122218"/>
                  <a:gd name="connsiteX95" fmla="*/ 391187 w 1339816"/>
                  <a:gd name="connsiteY95" fmla="*/ 320284 h 1122218"/>
                  <a:gd name="connsiteX96" fmla="*/ 366738 w 1339816"/>
                  <a:gd name="connsiteY96" fmla="*/ 381407 h 1122218"/>
                  <a:gd name="connsiteX97" fmla="*/ 337399 w 1339816"/>
                  <a:gd name="connsiteY97" fmla="*/ 371628 h 1122218"/>
                  <a:gd name="connsiteX98" fmla="*/ 278721 w 1339816"/>
                  <a:gd name="connsiteY98" fmla="*/ 359403 h 1122218"/>
                  <a:gd name="connsiteX0" fmla="*/ 278721 w 1339816"/>
                  <a:gd name="connsiteY0" fmla="*/ 359403 h 1122218"/>
                  <a:gd name="connsiteX1" fmla="*/ 237157 w 1339816"/>
                  <a:gd name="connsiteY1" fmla="*/ 413191 h 1122218"/>
                  <a:gd name="connsiteX2" fmla="*/ 134471 w 1339816"/>
                  <a:gd name="connsiteY2" fmla="*/ 469424 h 1122218"/>
                  <a:gd name="connsiteX3" fmla="*/ 105132 w 1339816"/>
                  <a:gd name="connsiteY3" fmla="*/ 503653 h 1122218"/>
                  <a:gd name="connsiteX4" fmla="*/ 39119 w 1339816"/>
                  <a:gd name="connsiteY4" fmla="*/ 520768 h 1122218"/>
                  <a:gd name="connsiteX5" fmla="*/ 48898 w 1339816"/>
                  <a:gd name="connsiteY5" fmla="*/ 554997 h 1122218"/>
                  <a:gd name="connsiteX6" fmla="*/ 73348 w 1339816"/>
                  <a:gd name="connsiteY6" fmla="*/ 616120 h 1122218"/>
                  <a:gd name="connsiteX7" fmla="*/ 51343 w 1339816"/>
                  <a:gd name="connsiteY7" fmla="*/ 665018 h 1122218"/>
                  <a:gd name="connsiteX8" fmla="*/ 26894 w 1339816"/>
                  <a:gd name="connsiteY8" fmla="*/ 716361 h 1122218"/>
                  <a:gd name="connsiteX9" fmla="*/ 0 w 1339816"/>
                  <a:gd name="connsiteY9" fmla="*/ 740811 h 1122218"/>
                  <a:gd name="connsiteX10" fmla="*/ 4890 w 1339816"/>
                  <a:gd name="connsiteY10" fmla="*/ 777484 h 1122218"/>
                  <a:gd name="connsiteX11" fmla="*/ 66013 w 1339816"/>
                  <a:gd name="connsiteY11" fmla="*/ 789709 h 1122218"/>
                  <a:gd name="connsiteX12" fmla="*/ 58678 w 1339816"/>
                  <a:gd name="connsiteY12" fmla="*/ 845942 h 1122218"/>
                  <a:gd name="connsiteX13" fmla="*/ 56233 w 1339816"/>
                  <a:gd name="connsiteY13" fmla="*/ 882616 h 1122218"/>
                  <a:gd name="connsiteX14" fmla="*/ 110021 w 1339816"/>
                  <a:gd name="connsiteY14" fmla="*/ 897285 h 1122218"/>
                  <a:gd name="connsiteX15" fmla="*/ 158920 w 1339816"/>
                  <a:gd name="connsiteY15" fmla="*/ 924179 h 1122218"/>
                  <a:gd name="connsiteX16" fmla="*/ 161365 w 1339816"/>
                  <a:gd name="connsiteY16" fmla="*/ 953519 h 1122218"/>
                  <a:gd name="connsiteX17" fmla="*/ 144250 w 1339816"/>
                  <a:gd name="connsiteY17" fmla="*/ 975523 h 1122218"/>
                  <a:gd name="connsiteX18" fmla="*/ 141805 w 1339816"/>
                  <a:gd name="connsiteY18" fmla="*/ 1004862 h 1122218"/>
                  <a:gd name="connsiteX19" fmla="*/ 163810 w 1339816"/>
                  <a:gd name="connsiteY19" fmla="*/ 1029311 h 1122218"/>
                  <a:gd name="connsiteX20" fmla="*/ 210263 w 1339816"/>
                  <a:gd name="connsiteY20" fmla="*/ 1026866 h 1122218"/>
                  <a:gd name="connsiteX21" fmla="*/ 227378 w 1339816"/>
                  <a:gd name="connsiteY21" fmla="*/ 1009752 h 1122218"/>
                  <a:gd name="connsiteX22" fmla="*/ 244492 w 1339816"/>
                  <a:gd name="connsiteY22" fmla="*/ 1031756 h 1122218"/>
                  <a:gd name="connsiteX23" fmla="*/ 239602 w 1339816"/>
                  <a:gd name="connsiteY23" fmla="*/ 1061095 h 1122218"/>
                  <a:gd name="connsiteX24" fmla="*/ 244492 w 1339816"/>
                  <a:gd name="connsiteY24" fmla="*/ 1087989 h 1122218"/>
                  <a:gd name="connsiteX25" fmla="*/ 278721 w 1339816"/>
                  <a:gd name="connsiteY25" fmla="*/ 1122218 h 1122218"/>
                  <a:gd name="connsiteX26" fmla="*/ 325174 w 1339816"/>
                  <a:gd name="connsiteY26" fmla="*/ 1119773 h 1122218"/>
                  <a:gd name="connsiteX27" fmla="*/ 347179 w 1339816"/>
                  <a:gd name="connsiteY27" fmla="*/ 1119773 h 1122218"/>
                  <a:gd name="connsiteX28" fmla="*/ 374073 w 1339816"/>
                  <a:gd name="connsiteY28" fmla="*/ 1119773 h 1122218"/>
                  <a:gd name="connsiteX29" fmla="*/ 403412 w 1339816"/>
                  <a:gd name="connsiteY29" fmla="*/ 1085544 h 1122218"/>
                  <a:gd name="connsiteX30" fmla="*/ 437641 w 1339816"/>
                  <a:gd name="connsiteY30" fmla="*/ 1070875 h 1122218"/>
                  <a:gd name="connsiteX31" fmla="*/ 481649 w 1339816"/>
                  <a:gd name="connsiteY31" fmla="*/ 1075765 h 1122218"/>
                  <a:gd name="connsiteX32" fmla="*/ 537882 w 1339816"/>
                  <a:gd name="connsiteY32" fmla="*/ 1053760 h 1122218"/>
                  <a:gd name="connsiteX33" fmla="*/ 572111 w 1339816"/>
                  <a:gd name="connsiteY33" fmla="*/ 1046425 h 1122218"/>
                  <a:gd name="connsiteX34" fmla="*/ 601450 w 1339816"/>
                  <a:gd name="connsiteY34" fmla="*/ 1073320 h 1122218"/>
                  <a:gd name="connsiteX35" fmla="*/ 647904 w 1339816"/>
                  <a:gd name="connsiteY35" fmla="*/ 1063540 h 1122218"/>
                  <a:gd name="connsiteX36" fmla="*/ 672353 w 1339816"/>
                  <a:gd name="connsiteY36" fmla="*/ 1036646 h 1122218"/>
                  <a:gd name="connsiteX37" fmla="*/ 677243 w 1339816"/>
                  <a:gd name="connsiteY37" fmla="*/ 1026866 h 1122218"/>
                  <a:gd name="connsiteX38" fmla="*/ 726141 w 1339816"/>
                  <a:gd name="connsiteY38" fmla="*/ 1012197 h 1122218"/>
                  <a:gd name="connsiteX39" fmla="*/ 762815 w 1339816"/>
                  <a:gd name="connsiteY39" fmla="*/ 995082 h 1122218"/>
                  <a:gd name="connsiteX40" fmla="*/ 799489 w 1339816"/>
                  <a:gd name="connsiteY40" fmla="*/ 977968 h 1122218"/>
                  <a:gd name="connsiteX41" fmla="*/ 843497 w 1339816"/>
                  <a:gd name="connsiteY41" fmla="*/ 985302 h 1122218"/>
                  <a:gd name="connsiteX42" fmla="*/ 867947 w 1339816"/>
                  <a:gd name="connsiteY42" fmla="*/ 987747 h 1122218"/>
                  <a:gd name="connsiteX43" fmla="*/ 899730 w 1339816"/>
                  <a:gd name="connsiteY43" fmla="*/ 987747 h 1122218"/>
                  <a:gd name="connsiteX44" fmla="*/ 943739 w 1339816"/>
                  <a:gd name="connsiteY44" fmla="*/ 982858 h 1122218"/>
                  <a:gd name="connsiteX45" fmla="*/ 965743 w 1339816"/>
                  <a:gd name="connsiteY45" fmla="*/ 970633 h 1122218"/>
                  <a:gd name="connsiteX46" fmla="*/ 980413 w 1339816"/>
                  <a:gd name="connsiteY46" fmla="*/ 960853 h 1122218"/>
                  <a:gd name="connsiteX47" fmla="*/ 1019532 w 1339816"/>
                  <a:gd name="connsiteY47" fmla="*/ 919290 h 1122218"/>
                  <a:gd name="connsiteX48" fmla="*/ 1029311 w 1339816"/>
                  <a:gd name="connsiteY48" fmla="*/ 887506 h 1122218"/>
                  <a:gd name="connsiteX49" fmla="*/ 1029311 w 1339816"/>
                  <a:gd name="connsiteY49" fmla="*/ 865501 h 1122218"/>
                  <a:gd name="connsiteX50" fmla="*/ 1024421 w 1339816"/>
                  <a:gd name="connsiteY50" fmla="*/ 833717 h 1122218"/>
                  <a:gd name="connsiteX51" fmla="*/ 1029311 w 1339816"/>
                  <a:gd name="connsiteY51" fmla="*/ 809268 h 1122218"/>
                  <a:gd name="connsiteX52" fmla="*/ 1056205 w 1339816"/>
                  <a:gd name="connsiteY52" fmla="*/ 765260 h 1122218"/>
                  <a:gd name="connsiteX53" fmla="*/ 1087989 w 1339816"/>
                  <a:gd name="connsiteY53" fmla="*/ 713916 h 1122218"/>
                  <a:gd name="connsiteX54" fmla="*/ 1109994 w 1339816"/>
                  <a:gd name="connsiteY54" fmla="*/ 684577 h 1122218"/>
                  <a:gd name="connsiteX55" fmla="*/ 1124663 w 1339816"/>
                  <a:gd name="connsiteY55" fmla="*/ 645459 h 1122218"/>
                  <a:gd name="connsiteX56" fmla="*/ 1127108 w 1339816"/>
                  <a:gd name="connsiteY56" fmla="*/ 621009 h 1122218"/>
                  <a:gd name="connsiteX57" fmla="*/ 1129553 w 1339816"/>
                  <a:gd name="connsiteY57" fmla="*/ 594115 h 1122218"/>
                  <a:gd name="connsiteX58" fmla="*/ 1127108 w 1339816"/>
                  <a:gd name="connsiteY58" fmla="*/ 572111 h 1122218"/>
                  <a:gd name="connsiteX59" fmla="*/ 1129553 w 1339816"/>
                  <a:gd name="connsiteY59" fmla="*/ 535437 h 1122218"/>
                  <a:gd name="connsiteX60" fmla="*/ 1166227 w 1339816"/>
                  <a:gd name="connsiteY60" fmla="*/ 532992 h 1122218"/>
                  <a:gd name="connsiteX61" fmla="*/ 1195566 w 1339816"/>
                  <a:gd name="connsiteY61" fmla="*/ 545217 h 1122218"/>
                  <a:gd name="connsiteX62" fmla="*/ 1217570 w 1339816"/>
                  <a:gd name="connsiteY62" fmla="*/ 520768 h 1122218"/>
                  <a:gd name="connsiteX63" fmla="*/ 1239574 w 1339816"/>
                  <a:gd name="connsiteY63" fmla="*/ 506098 h 1122218"/>
                  <a:gd name="connsiteX64" fmla="*/ 1261579 w 1339816"/>
                  <a:gd name="connsiteY64" fmla="*/ 462090 h 1122218"/>
                  <a:gd name="connsiteX65" fmla="*/ 1317812 w 1339816"/>
                  <a:gd name="connsiteY65" fmla="*/ 437640 h 1122218"/>
                  <a:gd name="connsiteX66" fmla="*/ 1339816 w 1339816"/>
                  <a:gd name="connsiteY66" fmla="*/ 398522 h 1122218"/>
                  <a:gd name="connsiteX67" fmla="*/ 1325147 w 1339816"/>
                  <a:gd name="connsiteY67" fmla="*/ 366738 h 1122218"/>
                  <a:gd name="connsiteX68" fmla="*/ 1234684 w 1339816"/>
                  <a:gd name="connsiteY68" fmla="*/ 308060 h 1122218"/>
                  <a:gd name="connsiteX69" fmla="*/ 1134443 w 1339816"/>
                  <a:gd name="connsiteY69" fmla="*/ 188259 h 1122218"/>
                  <a:gd name="connsiteX70" fmla="*/ 1134443 w 1339816"/>
                  <a:gd name="connsiteY70" fmla="*/ 154030 h 1122218"/>
                  <a:gd name="connsiteX71" fmla="*/ 1198011 w 1339816"/>
                  <a:gd name="connsiteY71" fmla="*/ 88017 h 1122218"/>
                  <a:gd name="connsiteX72" fmla="*/ 1146667 w 1339816"/>
                  <a:gd name="connsiteY72" fmla="*/ 51343 h 1122218"/>
                  <a:gd name="connsiteX73" fmla="*/ 1127108 w 1339816"/>
                  <a:gd name="connsiteY73" fmla="*/ 0 h 1122218"/>
                  <a:gd name="connsiteX74" fmla="*/ 1105104 w 1339816"/>
                  <a:gd name="connsiteY74" fmla="*/ 17114 h 1122218"/>
                  <a:gd name="connsiteX75" fmla="*/ 1078210 w 1339816"/>
                  <a:gd name="connsiteY75" fmla="*/ 48898 h 1122218"/>
                  <a:gd name="connsiteX76" fmla="*/ 1048871 w 1339816"/>
                  <a:gd name="connsiteY76" fmla="*/ 110021 h 1122218"/>
                  <a:gd name="connsiteX77" fmla="*/ 1026866 w 1339816"/>
                  <a:gd name="connsiteY77" fmla="*/ 129581 h 1122218"/>
                  <a:gd name="connsiteX78" fmla="*/ 982858 w 1339816"/>
                  <a:gd name="connsiteY78" fmla="*/ 144250 h 1122218"/>
                  <a:gd name="connsiteX79" fmla="*/ 943739 w 1339816"/>
                  <a:gd name="connsiteY79" fmla="*/ 171144 h 1122218"/>
                  <a:gd name="connsiteX80" fmla="*/ 921735 w 1339816"/>
                  <a:gd name="connsiteY80" fmla="*/ 193148 h 1122218"/>
                  <a:gd name="connsiteX81" fmla="*/ 916845 w 1339816"/>
                  <a:gd name="connsiteY81" fmla="*/ 239602 h 1122218"/>
                  <a:gd name="connsiteX82" fmla="*/ 902493 w 1339816"/>
                  <a:gd name="connsiteY82" fmla="*/ 264114 h 1122218"/>
                  <a:gd name="connsiteX83" fmla="*/ 887888 w 1339816"/>
                  <a:gd name="connsiteY83" fmla="*/ 283737 h 1122218"/>
                  <a:gd name="connsiteX84" fmla="*/ 877726 w 1339816"/>
                  <a:gd name="connsiteY84" fmla="*/ 300725 h 1122218"/>
                  <a:gd name="connsiteX85" fmla="*/ 858676 w 1339816"/>
                  <a:gd name="connsiteY85" fmla="*/ 310250 h 1122218"/>
                  <a:gd name="connsiteX86" fmla="*/ 834099 w 1339816"/>
                  <a:gd name="connsiteY86" fmla="*/ 320348 h 1122218"/>
                  <a:gd name="connsiteX87" fmla="*/ 804379 w 1339816"/>
                  <a:gd name="connsiteY87" fmla="*/ 317839 h 1122218"/>
                  <a:gd name="connsiteX88" fmla="*/ 748145 w 1339816"/>
                  <a:gd name="connsiteY88" fmla="*/ 317839 h 1122218"/>
                  <a:gd name="connsiteX89" fmla="*/ 679688 w 1339816"/>
                  <a:gd name="connsiteY89" fmla="*/ 266496 h 1122218"/>
                  <a:gd name="connsiteX90" fmla="*/ 655239 w 1339816"/>
                  <a:gd name="connsiteY90" fmla="*/ 259161 h 1122218"/>
                  <a:gd name="connsiteX91" fmla="*/ 628344 w 1339816"/>
                  <a:gd name="connsiteY91" fmla="*/ 288500 h 1122218"/>
                  <a:gd name="connsiteX92" fmla="*/ 581891 w 1339816"/>
                  <a:gd name="connsiteY92" fmla="*/ 308060 h 1122218"/>
                  <a:gd name="connsiteX93" fmla="*/ 479204 w 1339816"/>
                  <a:gd name="connsiteY93" fmla="*/ 308060 h 1122218"/>
                  <a:gd name="connsiteX94" fmla="*/ 457200 w 1339816"/>
                  <a:gd name="connsiteY94" fmla="*/ 320284 h 1122218"/>
                  <a:gd name="connsiteX95" fmla="*/ 391187 w 1339816"/>
                  <a:gd name="connsiteY95" fmla="*/ 320284 h 1122218"/>
                  <a:gd name="connsiteX96" fmla="*/ 366738 w 1339816"/>
                  <a:gd name="connsiteY96" fmla="*/ 381407 h 1122218"/>
                  <a:gd name="connsiteX97" fmla="*/ 337399 w 1339816"/>
                  <a:gd name="connsiteY97" fmla="*/ 371628 h 1122218"/>
                  <a:gd name="connsiteX98" fmla="*/ 278721 w 1339816"/>
                  <a:gd name="connsiteY98" fmla="*/ 359403 h 112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339816" h="1122218">
                    <a:moveTo>
                      <a:pt x="278721" y="359403"/>
                    </a:moveTo>
                    <a:lnTo>
                      <a:pt x="237157" y="413191"/>
                    </a:lnTo>
                    <a:lnTo>
                      <a:pt x="134471" y="469424"/>
                    </a:lnTo>
                    <a:lnTo>
                      <a:pt x="105132" y="503653"/>
                    </a:lnTo>
                    <a:lnTo>
                      <a:pt x="39119" y="520768"/>
                    </a:lnTo>
                    <a:lnTo>
                      <a:pt x="48898" y="554997"/>
                    </a:lnTo>
                    <a:lnTo>
                      <a:pt x="73348" y="616120"/>
                    </a:lnTo>
                    <a:lnTo>
                      <a:pt x="51343" y="665018"/>
                    </a:lnTo>
                    <a:lnTo>
                      <a:pt x="26894" y="716361"/>
                    </a:lnTo>
                    <a:lnTo>
                      <a:pt x="0" y="740811"/>
                    </a:lnTo>
                    <a:lnTo>
                      <a:pt x="4890" y="777484"/>
                    </a:lnTo>
                    <a:lnTo>
                      <a:pt x="66013" y="789709"/>
                    </a:lnTo>
                    <a:lnTo>
                      <a:pt x="58678" y="845942"/>
                    </a:lnTo>
                    <a:lnTo>
                      <a:pt x="56233" y="882616"/>
                    </a:lnTo>
                    <a:lnTo>
                      <a:pt x="110021" y="897285"/>
                    </a:lnTo>
                    <a:lnTo>
                      <a:pt x="158920" y="924179"/>
                    </a:lnTo>
                    <a:lnTo>
                      <a:pt x="161365" y="953519"/>
                    </a:lnTo>
                    <a:lnTo>
                      <a:pt x="144250" y="975523"/>
                    </a:lnTo>
                    <a:lnTo>
                      <a:pt x="141805" y="1004862"/>
                    </a:lnTo>
                    <a:lnTo>
                      <a:pt x="163810" y="1029311"/>
                    </a:lnTo>
                    <a:lnTo>
                      <a:pt x="210263" y="1026866"/>
                    </a:lnTo>
                    <a:lnTo>
                      <a:pt x="227378" y="1009752"/>
                    </a:lnTo>
                    <a:lnTo>
                      <a:pt x="244492" y="1031756"/>
                    </a:lnTo>
                    <a:lnTo>
                      <a:pt x="239602" y="1061095"/>
                    </a:lnTo>
                    <a:lnTo>
                      <a:pt x="244492" y="1087989"/>
                    </a:lnTo>
                    <a:lnTo>
                      <a:pt x="278721" y="1122218"/>
                    </a:lnTo>
                    <a:lnTo>
                      <a:pt x="325174" y="1119773"/>
                    </a:lnTo>
                    <a:lnTo>
                      <a:pt x="347179" y="1119773"/>
                    </a:lnTo>
                    <a:lnTo>
                      <a:pt x="374073" y="1119773"/>
                    </a:lnTo>
                    <a:lnTo>
                      <a:pt x="403412" y="1085544"/>
                    </a:lnTo>
                    <a:lnTo>
                      <a:pt x="437641" y="1070875"/>
                    </a:lnTo>
                    <a:lnTo>
                      <a:pt x="481649" y="1075765"/>
                    </a:lnTo>
                    <a:lnTo>
                      <a:pt x="537882" y="1053760"/>
                    </a:lnTo>
                    <a:lnTo>
                      <a:pt x="572111" y="1046425"/>
                    </a:lnTo>
                    <a:lnTo>
                      <a:pt x="601450" y="1073320"/>
                    </a:lnTo>
                    <a:lnTo>
                      <a:pt x="647904" y="1063540"/>
                    </a:lnTo>
                    <a:lnTo>
                      <a:pt x="672353" y="1036646"/>
                    </a:lnTo>
                    <a:lnTo>
                      <a:pt x="677243" y="1026866"/>
                    </a:lnTo>
                    <a:lnTo>
                      <a:pt x="726141" y="1012197"/>
                    </a:lnTo>
                    <a:lnTo>
                      <a:pt x="762815" y="995082"/>
                    </a:lnTo>
                    <a:lnTo>
                      <a:pt x="799489" y="977968"/>
                    </a:lnTo>
                    <a:lnTo>
                      <a:pt x="843497" y="985302"/>
                    </a:lnTo>
                    <a:cubicBezTo>
                      <a:pt x="866312" y="987837"/>
                      <a:pt x="858122" y="987747"/>
                      <a:pt x="867947" y="987747"/>
                    </a:cubicBezTo>
                    <a:lnTo>
                      <a:pt x="899730" y="987747"/>
                    </a:lnTo>
                    <a:lnTo>
                      <a:pt x="943739" y="982858"/>
                    </a:lnTo>
                    <a:cubicBezTo>
                      <a:pt x="964329" y="972563"/>
                      <a:pt x="958144" y="978232"/>
                      <a:pt x="965743" y="970633"/>
                    </a:cubicBezTo>
                    <a:lnTo>
                      <a:pt x="980413" y="960853"/>
                    </a:lnTo>
                    <a:lnTo>
                      <a:pt x="1019532" y="919290"/>
                    </a:lnTo>
                    <a:lnTo>
                      <a:pt x="1029311" y="887506"/>
                    </a:lnTo>
                    <a:lnTo>
                      <a:pt x="1029311" y="865501"/>
                    </a:lnTo>
                    <a:lnTo>
                      <a:pt x="1024421" y="833717"/>
                    </a:lnTo>
                    <a:lnTo>
                      <a:pt x="1029311" y="809268"/>
                    </a:lnTo>
                    <a:lnTo>
                      <a:pt x="1056205" y="765260"/>
                    </a:lnTo>
                    <a:lnTo>
                      <a:pt x="1087989" y="713916"/>
                    </a:lnTo>
                    <a:lnTo>
                      <a:pt x="1109994" y="684577"/>
                    </a:lnTo>
                    <a:lnTo>
                      <a:pt x="1124663" y="645459"/>
                    </a:lnTo>
                    <a:cubicBezTo>
                      <a:pt x="1127198" y="622644"/>
                      <a:pt x="1127108" y="630834"/>
                      <a:pt x="1127108" y="621009"/>
                    </a:cubicBezTo>
                    <a:lnTo>
                      <a:pt x="1129553" y="594115"/>
                    </a:lnTo>
                    <a:lnTo>
                      <a:pt x="1127108" y="572111"/>
                    </a:lnTo>
                    <a:lnTo>
                      <a:pt x="1129553" y="535437"/>
                    </a:lnTo>
                    <a:lnTo>
                      <a:pt x="1166227" y="532992"/>
                    </a:lnTo>
                    <a:lnTo>
                      <a:pt x="1195566" y="545217"/>
                    </a:lnTo>
                    <a:lnTo>
                      <a:pt x="1217570" y="520768"/>
                    </a:lnTo>
                    <a:lnTo>
                      <a:pt x="1239574" y="506098"/>
                    </a:lnTo>
                    <a:lnTo>
                      <a:pt x="1261579" y="462090"/>
                    </a:lnTo>
                    <a:lnTo>
                      <a:pt x="1317812" y="437640"/>
                    </a:lnTo>
                    <a:lnTo>
                      <a:pt x="1339816" y="398522"/>
                    </a:lnTo>
                    <a:lnTo>
                      <a:pt x="1325147" y="366738"/>
                    </a:lnTo>
                    <a:lnTo>
                      <a:pt x="1234684" y="308060"/>
                    </a:lnTo>
                    <a:lnTo>
                      <a:pt x="1134443" y="188259"/>
                    </a:lnTo>
                    <a:lnTo>
                      <a:pt x="1134443" y="154030"/>
                    </a:lnTo>
                    <a:lnTo>
                      <a:pt x="1198011" y="88017"/>
                    </a:lnTo>
                    <a:lnTo>
                      <a:pt x="1146667" y="51343"/>
                    </a:lnTo>
                    <a:lnTo>
                      <a:pt x="1127108" y="0"/>
                    </a:lnTo>
                    <a:lnTo>
                      <a:pt x="1105104" y="17114"/>
                    </a:lnTo>
                    <a:lnTo>
                      <a:pt x="1078210" y="48898"/>
                    </a:lnTo>
                    <a:lnTo>
                      <a:pt x="1048871" y="110021"/>
                    </a:lnTo>
                    <a:lnTo>
                      <a:pt x="1026866" y="129581"/>
                    </a:lnTo>
                    <a:lnTo>
                      <a:pt x="982858" y="144250"/>
                    </a:lnTo>
                    <a:lnTo>
                      <a:pt x="943739" y="171144"/>
                    </a:lnTo>
                    <a:lnTo>
                      <a:pt x="921735" y="193148"/>
                    </a:lnTo>
                    <a:lnTo>
                      <a:pt x="916845" y="239602"/>
                    </a:lnTo>
                    <a:lnTo>
                      <a:pt x="902493" y="264114"/>
                    </a:lnTo>
                    <a:lnTo>
                      <a:pt x="887888" y="283737"/>
                    </a:lnTo>
                    <a:cubicBezTo>
                      <a:pt x="884501" y="289400"/>
                      <a:pt x="882595" y="296306"/>
                      <a:pt x="877726" y="300725"/>
                    </a:cubicBezTo>
                    <a:cubicBezTo>
                      <a:pt x="872857" y="305144"/>
                      <a:pt x="865947" y="306980"/>
                      <a:pt x="858676" y="310250"/>
                    </a:cubicBezTo>
                    <a:cubicBezTo>
                      <a:pt x="851405" y="313521"/>
                      <a:pt x="843085" y="313013"/>
                      <a:pt x="834099" y="320348"/>
                    </a:cubicBezTo>
                    <a:lnTo>
                      <a:pt x="804379" y="317839"/>
                    </a:lnTo>
                    <a:lnTo>
                      <a:pt x="748145" y="317839"/>
                    </a:lnTo>
                    <a:lnTo>
                      <a:pt x="679688" y="266496"/>
                    </a:lnTo>
                    <a:lnTo>
                      <a:pt x="655239" y="259161"/>
                    </a:lnTo>
                    <a:lnTo>
                      <a:pt x="628344" y="288500"/>
                    </a:lnTo>
                    <a:lnTo>
                      <a:pt x="581891" y="308060"/>
                    </a:lnTo>
                    <a:lnTo>
                      <a:pt x="479204" y="308060"/>
                    </a:lnTo>
                    <a:lnTo>
                      <a:pt x="457200" y="320284"/>
                    </a:lnTo>
                    <a:lnTo>
                      <a:pt x="391187" y="320284"/>
                    </a:lnTo>
                    <a:lnTo>
                      <a:pt x="366738" y="381407"/>
                    </a:lnTo>
                    <a:lnTo>
                      <a:pt x="337399" y="371628"/>
                    </a:lnTo>
                    <a:lnTo>
                      <a:pt x="278721" y="359403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35" name="Полилиния 10">
                <a:extLst>
                  <a:ext uri="{FF2B5EF4-FFF2-40B4-BE49-F238E27FC236}">
                    <a16:creationId xmlns:a16="http://schemas.microsoft.com/office/drawing/2014/main" xmlns="" id="{E95CF62A-8383-65BE-A735-6AE0BEB3FDB8}"/>
                  </a:ext>
                </a:extLst>
              </p:cNvPr>
              <p:cNvSpPr/>
              <p:nvPr/>
            </p:nvSpPr>
            <p:spPr bwMode="auto">
              <a:xfrm>
                <a:off x="5204909" y="2644595"/>
                <a:ext cx="1351193" cy="1247583"/>
              </a:xfrm>
              <a:custGeom>
                <a:avLst/>
                <a:gdLst>
                  <a:gd name="connsiteX0" fmla="*/ 0 w 1171116"/>
                  <a:gd name="connsiteY0" fmla="*/ 523213 h 1161337"/>
                  <a:gd name="connsiteX1" fmla="*/ 114911 w 1171116"/>
                  <a:gd name="connsiteY1" fmla="*/ 471869 h 1161337"/>
                  <a:gd name="connsiteX2" fmla="*/ 202928 w 1171116"/>
                  <a:gd name="connsiteY2" fmla="*/ 481649 h 1161337"/>
                  <a:gd name="connsiteX3" fmla="*/ 264051 w 1171116"/>
                  <a:gd name="connsiteY3" fmla="*/ 476759 h 1161337"/>
                  <a:gd name="connsiteX4" fmla="*/ 303170 w 1171116"/>
                  <a:gd name="connsiteY4" fmla="*/ 454755 h 1161337"/>
                  <a:gd name="connsiteX5" fmla="*/ 337399 w 1171116"/>
                  <a:gd name="connsiteY5" fmla="*/ 422971 h 1161337"/>
                  <a:gd name="connsiteX6" fmla="*/ 356958 w 1171116"/>
                  <a:gd name="connsiteY6" fmla="*/ 403412 h 1161337"/>
                  <a:gd name="connsiteX7" fmla="*/ 361848 w 1171116"/>
                  <a:gd name="connsiteY7" fmla="*/ 371628 h 1161337"/>
                  <a:gd name="connsiteX8" fmla="*/ 361848 w 1171116"/>
                  <a:gd name="connsiteY8" fmla="*/ 332509 h 1161337"/>
                  <a:gd name="connsiteX9" fmla="*/ 361848 w 1171116"/>
                  <a:gd name="connsiteY9" fmla="*/ 305615 h 1161337"/>
                  <a:gd name="connsiteX10" fmla="*/ 369183 w 1171116"/>
                  <a:gd name="connsiteY10" fmla="*/ 278721 h 1161337"/>
                  <a:gd name="connsiteX11" fmla="*/ 388742 w 1171116"/>
                  <a:gd name="connsiteY11" fmla="*/ 246937 h 1161337"/>
                  <a:gd name="connsiteX12" fmla="*/ 415636 w 1171116"/>
                  <a:gd name="connsiteY12" fmla="*/ 207818 h 1161337"/>
                  <a:gd name="connsiteX13" fmla="*/ 440085 w 1171116"/>
                  <a:gd name="connsiteY13" fmla="*/ 176034 h 1161337"/>
                  <a:gd name="connsiteX14" fmla="*/ 457200 w 1171116"/>
                  <a:gd name="connsiteY14" fmla="*/ 146695 h 1161337"/>
                  <a:gd name="connsiteX15" fmla="*/ 466979 w 1171116"/>
                  <a:gd name="connsiteY15" fmla="*/ 100242 h 1161337"/>
                  <a:gd name="connsiteX16" fmla="*/ 462090 w 1171116"/>
                  <a:gd name="connsiteY16" fmla="*/ 83127 h 1161337"/>
                  <a:gd name="connsiteX17" fmla="*/ 462090 w 1171116"/>
                  <a:gd name="connsiteY17" fmla="*/ 53788 h 1161337"/>
                  <a:gd name="connsiteX18" fmla="*/ 462090 w 1171116"/>
                  <a:gd name="connsiteY18" fmla="*/ 22004 h 1161337"/>
                  <a:gd name="connsiteX19" fmla="*/ 491429 w 1171116"/>
                  <a:gd name="connsiteY19" fmla="*/ 22004 h 1161337"/>
                  <a:gd name="connsiteX20" fmla="*/ 513433 w 1171116"/>
                  <a:gd name="connsiteY20" fmla="*/ 36674 h 1161337"/>
                  <a:gd name="connsiteX21" fmla="*/ 532992 w 1171116"/>
                  <a:gd name="connsiteY21" fmla="*/ 19559 h 1161337"/>
                  <a:gd name="connsiteX22" fmla="*/ 562331 w 1171116"/>
                  <a:gd name="connsiteY22" fmla="*/ 0 h 1161337"/>
                  <a:gd name="connsiteX23" fmla="*/ 589225 w 1171116"/>
                  <a:gd name="connsiteY23" fmla="*/ 36674 h 1161337"/>
                  <a:gd name="connsiteX24" fmla="*/ 645459 w 1171116"/>
                  <a:gd name="connsiteY24" fmla="*/ 66013 h 1161337"/>
                  <a:gd name="connsiteX25" fmla="*/ 757925 w 1171116"/>
                  <a:gd name="connsiteY25" fmla="*/ 58678 h 1161337"/>
                  <a:gd name="connsiteX26" fmla="*/ 801933 w 1171116"/>
                  <a:gd name="connsiteY26" fmla="*/ 92907 h 1161337"/>
                  <a:gd name="connsiteX27" fmla="*/ 863056 w 1171116"/>
                  <a:gd name="connsiteY27" fmla="*/ 100242 h 1161337"/>
                  <a:gd name="connsiteX28" fmla="*/ 887506 w 1171116"/>
                  <a:gd name="connsiteY28" fmla="*/ 44008 h 1161337"/>
                  <a:gd name="connsiteX29" fmla="*/ 887506 w 1171116"/>
                  <a:gd name="connsiteY29" fmla="*/ 44008 h 1161337"/>
                  <a:gd name="connsiteX30" fmla="*/ 902175 w 1171116"/>
                  <a:gd name="connsiteY30" fmla="*/ 44008 h 1161337"/>
                  <a:gd name="connsiteX31" fmla="*/ 911955 w 1171116"/>
                  <a:gd name="connsiteY31" fmla="*/ 92907 h 1161337"/>
                  <a:gd name="connsiteX32" fmla="*/ 990192 w 1171116"/>
                  <a:gd name="connsiteY32" fmla="*/ 195593 h 1161337"/>
                  <a:gd name="connsiteX33" fmla="*/ 997527 w 1171116"/>
                  <a:gd name="connsiteY33" fmla="*/ 244492 h 1161337"/>
                  <a:gd name="connsiteX34" fmla="*/ 1017086 w 1171116"/>
                  <a:gd name="connsiteY34" fmla="*/ 281166 h 1161337"/>
                  <a:gd name="connsiteX35" fmla="*/ 1041536 w 1171116"/>
                  <a:gd name="connsiteY35" fmla="*/ 298280 h 1161337"/>
                  <a:gd name="connsiteX36" fmla="*/ 990192 w 1171116"/>
                  <a:gd name="connsiteY36" fmla="*/ 317839 h 1161337"/>
                  <a:gd name="connsiteX37" fmla="*/ 931514 w 1171116"/>
                  <a:gd name="connsiteY37" fmla="*/ 325174 h 1161337"/>
                  <a:gd name="connsiteX38" fmla="*/ 916845 w 1171116"/>
                  <a:gd name="connsiteY38" fmla="*/ 349623 h 1161337"/>
                  <a:gd name="connsiteX39" fmla="*/ 914400 w 1171116"/>
                  <a:gd name="connsiteY39" fmla="*/ 410746 h 1161337"/>
                  <a:gd name="connsiteX40" fmla="*/ 911955 w 1171116"/>
                  <a:gd name="connsiteY40" fmla="*/ 452310 h 1161337"/>
                  <a:gd name="connsiteX41" fmla="*/ 970633 w 1171116"/>
                  <a:gd name="connsiteY41" fmla="*/ 503653 h 1161337"/>
                  <a:gd name="connsiteX42" fmla="*/ 1009752 w 1171116"/>
                  <a:gd name="connsiteY42" fmla="*/ 542772 h 1161337"/>
                  <a:gd name="connsiteX43" fmla="*/ 1009752 w 1171116"/>
                  <a:gd name="connsiteY43" fmla="*/ 562331 h 1161337"/>
                  <a:gd name="connsiteX44" fmla="*/ 977968 w 1171116"/>
                  <a:gd name="connsiteY44" fmla="*/ 581891 h 1161337"/>
                  <a:gd name="connsiteX45" fmla="*/ 951074 w 1171116"/>
                  <a:gd name="connsiteY45" fmla="*/ 603895 h 1161337"/>
                  <a:gd name="connsiteX46" fmla="*/ 953518 w 1171116"/>
                  <a:gd name="connsiteY46" fmla="*/ 635679 h 1161337"/>
                  <a:gd name="connsiteX47" fmla="*/ 995082 w 1171116"/>
                  <a:gd name="connsiteY47" fmla="*/ 667463 h 1161337"/>
                  <a:gd name="connsiteX48" fmla="*/ 1019531 w 1171116"/>
                  <a:gd name="connsiteY48" fmla="*/ 689467 h 1161337"/>
                  <a:gd name="connsiteX49" fmla="*/ 1014641 w 1171116"/>
                  <a:gd name="connsiteY49" fmla="*/ 711471 h 1161337"/>
                  <a:gd name="connsiteX50" fmla="*/ 990192 w 1171116"/>
                  <a:gd name="connsiteY50" fmla="*/ 731031 h 1161337"/>
                  <a:gd name="connsiteX51" fmla="*/ 977968 w 1171116"/>
                  <a:gd name="connsiteY51" fmla="*/ 748145 h 1161337"/>
                  <a:gd name="connsiteX52" fmla="*/ 992637 w 1171116"/>
                  <a:gd name="connsiteY52" fmla="*/ 784819 h 1161337"/>
                  <a:gd name="connsiteX53" fmla="*/ 1026866 w 1171116"/>
                  <a:gd name="connsiteY53" fmla="*/ 831273 h 1161337"/>
                  <a:gd name="connsiteX54" fmla="*/ 1078209 w 1171116"/>
                  <a:gd name="connsiteY54" fmla="*/ 865501 h 1161337"/>
                  <a:gd name="connsiteX55" fmla="*/ 1127108 w 1171116"/>
                  <a:gd name="connsiteY55" fmla="*/ 863056 h 1161337"/>
                  <a:gd name="connsiteX56" fmla="*/ 1149112 w 1171116"/>
                  <a:gd name="connsiteY56" fmla="*/ 850832 h 1161337"/>
                  <a:gd name="connsiteX57" fmla="*/ 1171116 w 1171116"/>
                  <a:gd name="connsiteY57" fmla="*/ 902175 h 1161337"/>
                  <a:gd name="connsiteX58" fmla="*/ 1168671 w 1171116"/>
                  <a:gd name="connsiteY58" fmla="*/ 975523 h 1161337"/>
                  <a:gd name="connsiteX59" fmla="*/ 1158892 w 1171116"/>
                  <a:gd name="connsiteY59" fmla="*/ 1024421 h 1161337"/>
                  <a:gd name="connsiteX60" fmla="*/ 1154002 w 1171116"/>
                  <a:gd name="connsiteY60" fmla="*/ 1056205 h 1161337"/>
                  <a:gd name="connsiteX61" fmla="*/ 1134443 w 1171116"/>
                  <a:gd name="connsiteY61" fmla="*/ 1075765 h 1161337"/>
                  <a:gd name="connsiteX62" fmla="*/ 1105104 w 1171116"/>
                  <a:gd name="connsiteY62" fmla="*/ 1065985 h 1161337"/>
                  <a:gd name="connsiteX63" fmla="*/ 1092879 w 1171116"/>
                  <a:gd name="connsiteY63" fmla="*/ 1034201 h 1161337"/>
                  <a:gd name="connsiteX64" fmla="*/ 1083099 w 1171116"/>
                  <a:gd name="connsiteY64" fmla="*/ 1002417 h 1161337"/>
                  <a:gd name="connsiteX65" fmla="*/ 1056205 w 1171116"/>
                  <a:gd name="connsiteY65" fmla="*/ 990192 h 1161337"/>
                  <a:gd name="connsiteX66" fmla="*/ 995082 w 1171116"/>
                  <a:gd name="connsiteY66" fmla="*/ 977968 h 1161337"/>
                  <a:gd name="connsiteX67" fmla="*/ 955963 w 1171116"/>
                  <a:gd name="connsiteY67" fmla="*/ 963298 h 1161337"/>
                  <a:gd name="connsiteX68" fmla="*/ 916845 w 1171116"/>
                  <a:gd name="connsiteY68" fmla="*/ 975523 h 1161337"/>
                  <a:gd name="connsiteX69" fmla="*/ 882616 w 1171116"/>
                  <a:gd name="connsiteY69" fmla="*/ 921735 h 1161337"/>
                  <a:gd name="connsiteX70" fmla="*/ 853277 w 1171116"/>
                  <a:gd name="connsiteY70" fmla="*/ 929069 h 1161337"/>
                  <a:gd name="connsiteX71" fmla="*/ 833717 w 1171116"/>
                  <a:gd name="connsiteY71" fmla="*/ 963298 h 1161337"/>
                  <a:gd name="connsiteX72" fmla="*/ 821493 w 1171116"/>
                  <a:gd name="connsiteY72" fmla="*/ 997527 h 1161337"/>
                  <a:gd name="connsiteX73" fmla="*/ 814158 w 1171116"/>
                  <a:gd name="connsiteY73" fmla="*/ 1014642 h 1161337"/>
                  <a:gd name="connsiteX74" fmla="*/ 814158 w 1171116"/>
                  <a:gd name="connsiteY74" fmla="*/ 1039091 h 1161337"/>
                  <a:gd name="connsiteX75" fmla="*/ 831273 w 1171116"/>
                  <a:gd name="connsiteY75" fmla="*/ 1065985 h 1161337"/>
                  <a:gd name="connsiteX76" fmla="*/ 833717 w 1171116"/>
                  <a:gd name="connsiteY76" fmla="*/ 1097769 h 1161337"/>
                  <a:gd name="connsiteX77" fmla="*/ 858167 w 1171116"/>
                  <a:gd name="connsiteY77" fmla="*/ 1117328 h 1161337"/>
                  <a:gd name="connsiteX78" fmla="*/ 831273 w 1171116"/>
                  <a:gd name="connsiteY78" fmla="*/ 1134443 h 1161337"/>
                  <a:gd name="connsiteX79" fmla="*/ 782374 w 1171116"/>
                  <a:gd name="connsiteY79" fmla="*/ 1161337 h 1161337"/>
                  <a:gd name="connsiteX80" fmla="*/ 740810 w 1171116"/>
                  <a:gd name="connsiteY80" fmla="*/ 1161337 h 1161337"/>
                  <a:gd name="connsiteX81" fmla="*/ 696802 w 1171116"/>
                  <a:gd name="connsiteY81" fmla="*/ 1102659 h 1161337"/>
                  <a:gd name="connsiteX82" fmla="*/ 716361 w 1171116"/>
                  <a:gd name="connsiteY82" fmla="*/ 1063540 h 1161337"/>
                  <a:gd name="connsiteX83" fmla="*/ 689467 w 1171116"/>
                  <a:gd name="connsiteY83" fmla="*/ 999972 h 1161337"/>
                  <a:gd name="connsiteX84" fmla="*/ 657683 w 1171116"/>
                  <a:gd name="connsiteY84" fmla="*/ 990192 h 1161337"/>
                  <a:gd name="connsiteX85" fmla="*/ 635679 w 1171116"/>
                  <a:gd name="connsiteY85" fmla="*/ 990192 h 1161337"/>
                  <a:gd name="connsiteX86" fmla="*/ 601450 w 1171116"/>
                  <a:gd name="connsiteY86" fmla="*/ 999972 h 1161337"/>
                  <a:gd name="connsiteX87" fmla="*/ 557441 w 1171116"/>
                  <a:gd name="connsiteY87" fmla="*/ 1029311 h 1161337"/>
                  <a:gd name="connsiteX88" fmla="*/ 535437 w 1171116"/>
                  <a:gd name="connsiteY88" fmla="*/ 1031756 h 1161337"/>
                  <a:gd name="connsiteX89" fmla="*/ 518323 w 1171116"/>
                  <a:gd name="connsiteY89" fmla="*/ 1004862 h 1161337"/>
                  <a:gd name="connsiteX90" fmla="*/ 493874 w 1171116"/>
                  <a:gd name="connsiteY90" fmla="*/ 997527 h 1161337"/>
                  <a:gd name="connsiteX91" fmla="*/ 471869 w 1171116"/>
                  <a:gd name="connsiteY91" fmla="*/ 1026866 h 1161337"/>
                  <a:gd name="connsiteX92" fmla="*/ 454755 w 1171116"/>
                  <a:gd name="connsiteY92" fmla="*/ 1056205 h 1161337"/>
                  <a:gd name="connsiteX93" fmla="*/ 425416 w 1171116"/>
                  <a:gd name="connsiteY93" fmla="*/ 1061095 h 1161337"/>
                  <a:gd name="connsiteX94" fmla="*/ 393632 w 1171116"/>
                  <a:gd name="connsiteY94" fmla="*/ 1026866 h 1161337"/>
                  <a:gd name="connsiteX95" fmla="*/ 386297 w 1171116"/>
                  <a:gd name="connsiteY95" fmla="*/ 1004862 h 1161337"/>
                  <a:gd name="connsiteX96" fmla="*/ 386297 w 1171116"/>
                  <a:gd name="connsiteY96" fmla="*/ 963298 h 1161337"/>
                  <a:gd name="connsiteX97" fmla="*/ 369183 w 1171116"/>
                  <a:gd name="connsiteY97" fmla="*/ 924179 h 1161337"/>
                  <a:gd name="connsiteX98" fmla="*/ 371628 w 1171116"/>
                  <a:gd name="connsiteY98" fmla="*/ 887506 h 1161337"/>
                  <a:gd name="connsiteX99" fmla="*/ 354513 w 1171116"/>
                  <a:gd name="connsiteY99" fmla="*/ 872836 h 1161337"/>
                  <a:gd name="connsiteX100" fmla="*/ 364293 w 1171116"/>
                  <a:gd name="connsiteY100" fmla="*/ 833717 h 1161337"/>
                  <a:gd name="connsiteX101" fmla="*/ 342289 w 1171116"/>
                  <a:gd name="connsiteY101" fmla="*/ 814158 h 1161337"/>
                  <a:gd name="connsiteX102" fmla="*/ 305615 w 1171116"/>
                  <a:gd name="connsiteY102" fmla="*/ 804378 h 1161337"/>
                  <a:gd name="connsiteX103" fmla="*/ 283610 w 1171116"/>
                  <a:gd name="connsiteY103" fmla="*/ 797044 h 1161337"/>
                  <a:gd name="connsiteX104" fmla="*/ 268941 w 1171116"/>
                  <a:gd name="connsiteY104" fmla="*/ 762815 h 1161337"/>
                  <a:gd name="connsiteX105" fmla="*/ 268941 w 1171116"/>
                  <a:gd name="connsiteY105" fmla="*/ 762815 h 1161337"/>
                  <a:gd name="connsiteX106" fmla="*/ 261606 w 1171116"/>
                  <a:gd name="connsiteY106" fmla="*/ 718806 h 1161337"/>
                  <a:gd name="connsiteX107" fmla="*/ 300725 w 1171116"/>
                  <a:gd name="connsiteY107" fmla="*/ 691912 h 1161337"/>
                  <a:gd name="connsiteX108" fmla="*/ 303170 w 1171116"/>
                  <a:gd name="connsiteY108" fmla="*/ 655238 h 1161337"/>
                  <a:gd name="connsiteX109" fmla="*/ 283610 w 1171116"/>
                  <a:gd name="connsiteY109" fmla="*/ 623454 h 1161337"/>
                  <a:gd name="connsiteX110" fmla="*/ 227377 w 1171116"/>
                  <a:gd name="connsiteY110" fmla="*/ 616120 h 1161337"/>
                  <a:gd name="connsiteX111" fmla="*/ 212708 w 1171116"/>
                  <a:gd name="connsiteY111" fmla="*/ 613675 h 1161337"/>
                  <a:gd name="connsiteX112" fmla="*/ 185814 w 1171116"/>
                  <a:gd name="connsiteY112" fmla="*/ 611230 h 1161337"/>
                  <a:gd name="connsiteX113" fmla="*/ 149140 w 1171116"/>
                  <a:gd name="connsiteY113" fmla="*/ 589225 h 1161337"/>
                  <a:gd name="connsiteX114" fmla="*/ 117356 w 1171116"/>
                  <a:gd name="connsiteY114" fmla="*/ 596560 h 1161337"/>
                  <a:gd name="connsiteX115" fmla="*/ 90462 w 1171116"/>
                  <a:gd name="connsiteY115" fmla="*/ 581891 h 1161337"/>
                  <a:gd name="connsiteX116" fmla="*/ 0 w 1171116"/>
                  <a:gd name="connsiteY116" fmla="*/ 523213 h 116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1171116" h="1161337">
                    <a:moveTo>
                      <a:pt x="0" y="523213"/>
                    </a:moveTo>
                    <a:lnTo>
                      <a:pt x="114911" y="471869"/>
                    </a:lnTo>
                    <a:lnTo>
                      <a:pt x="202928" y="481649"/>
                    </a:lnTo>
                    <a:lnTo>
                      <a:pt x="264051" y="476759"/>
                    </a:lnTo>
                    <a:lnTo>
                      <a:pt x="303170" y="454755"/>
                    </a:lnTo>
                    <a:lnTo>
                      <a:pt x="337399" y="422971"/>
                    </a:lnTo>
                    <a:lnTo>
                      <a:pt x="356958" y="403412"/>
                    </a:lnTo>
                    <a:lnTo>
                      <a:pt x="361848" y="371628"/>
                    </a:lnTo>
                    <a:lnTo>
                      <a:pt x="361848" y="332509"/>
                    </a:lnTo>
                    <a:lnTo>
                      <a:pt x="361848" y="305615"/>
                    </a:lnTo>
                    <a:lnTo>
                      <a:pt x="369183" y="278721"/>
                    </a:lnTo>
                    <a:lnTo>
                      <a:pt x="388742" y="246937"/>
                    </a:lnTo>
                    <a:lnTo>
                      <a:pt x="415636" y="207818"/>
                    </a:lnTo>
                    <a:lnTo>
                      <a:pt x="440085" y="176034"/>
                    </a:lnTo>
                    <a:lnTo>
                      <a:pt x="457200" y="146695"/>
                    </a:lnTo>
                    <a:lnTo>
                      <a:pt x="466979" y="100242"/>
                    </a:lnTo>
                    <a:lnTo>
                      <a:pt x="462090" y="83127"/>
                    </a:lnTo>
                    <a:lnTo>
                      <a:pt x="462090" y="53788"/>
                    </a:lnTo>
                    <a:lnTo>
                      <a:pt x="462090" y="22004"/>
                    </a:lnTo>
                    <a:lnTo>
                      <a:pt x="491429" y="22004"/>
                    </a:lnTo>
                    <a:lnTo>
                      <a:pt x="513433" y="36674"/>
                    </a:lnTo>
                    <a:lnTo>
                      <a:pt x="532992" y="19559"/>
                    </a:lnTo>
                    <a:lnTo>
                      <a:pt x="562331" y="0"/>
                    </a:lnTo>
                    <a:lnTo>
                      <a:pt x="589225" y="36674"/>
                    </a:lnTo>
                    <a:lnTo>
                      <a:pt x="645459" y="66013"/>
                    </a:lnTo>
                    <a:lnTo>
                      <a:pt x="757925" y="58678"/>
                    </a:lnTo>
                    <a:lnTo>
                      <a:pt x="801933" y="92907"/>
                    </a:lnTo>
                    <a:lnTo>
                      <a:pt x="863056" y="100242"/>
                    </a:lnTo>
                    <a:lnTo>
                      <a:pt x="887506" y="44008"/>
                    </a:lnTo>
                    <a:lnTo>
                      <a:pt x="887506" y="44008"/>
                    </a:lnTo>
                    <a:lnTo>
                      <a:pt x="902175" y="44008"/>
                    </a:lnTo>
                    <a:lnTo>
                      <a:pt x="911955" y="92907"/>
                    </a:lnTo>
                    <a:lnTo>
                      <a:pt x="990192" y="195593"/>
                    </a:lnTo>
                    <a:lnTo>
                      <a:pt x="997527" y="244492"/>
                    </a:lnTo>
                    <a:lnTo>
                      <a:pt x="1017086" y="281166"/>
                    </a:lnTo>
                    <a:lnTo>
                      <a:pt x="1041536" y="298280"/>
                    </a:lnTo>
                    <a:lnTo>
                      <a:pt x="990192" y="317839"/>
                    </a:lnTo>
                    <a:lnTo>
                      <a:pt x="931514" y="325174"/>
                    </a:lnTo>
                    <a:lnTo>
                      <a:pt x="916845" y="349623"/>
                    </a:lnTo>
                    <a:lnTo>
                      <a:pt x="914400" y="410746"/>
                    </a:lnTo>
                    <a:lnTo>
                      <a:pt x="911955" y="452310"/>
                    </a:lnTo>
                    <a:lnTo>
                      <a:pt x="970633" y="503653"/>
                    </a:lnTo>
                    <a:lnTo>
                      <a:pt x="1009752" y="542772"/>
                    </a:lnTo>
                    <a:lnTo>
                      <a:pt x="1009752" y="562331"/>
                    </a:lnTo>
                    <a:lnTo>
                      <a:pt x="977968" y="581891"/>
                    </a:lnTo>
                    <a:lnTo>
                      <a:pt x="951074" y="603895"/>
                    </a:lnTo>
                    <a:lnTo>
                      <a:pt x="953518" y="635679"/>
                    </a:lnTo>
                    <a:lnTo>
                      <a:pt x="995082" y="667463"/>
                    </a:lnTo>
                    <a:lnTo>
                      <a:pt x="1019531" y="689467"/>
                    </a:lnTo>
                    <a:lnTo>
                      <a:pt x="1014641" y="711471"/>
                    </a:lnTo>
                    <a:lnTo>
                      <a:pt x="990192" y="731031"/>
                    </a:lnTo>
                    <a:lnTo>
                      <a:pt x="977968" y="748145"/>
                    </a:lnTo>
                    <a:lnTo>
                      <a:pt x="992637" y="784819"/>
                    </a:lnTo>
                    <a:lnTo>
                      <a:pt x="1026866" y="831273"/>
                    </a:lnTo>
                    <a:lnTo>
                      <a:pt x="1078209" y="865501"/>
                    </a:lnTo>
                    <a:lnTo>
                      <a:pt x="1127108" y="863056"/>
                    </a:lnTo>
                    <a:lnTo>
                      <a:pt x="1149112" y="850832"/>
                    </a:lnTo>
                    <a:lnTo>
                      <a:pt x="1171116" y="902175"/>
                    </a:lnTo>
                    <a:lnTo>
                      <a:pt x="1168671" y="975523"/>
                    </a:lnTo>
                    <a:lnTo>
                      <a:pt x="1158892" y="1024421"/>
                    </a:lnTo>
                    <a:lnTo>
                      <a:pt x="1154002" y="1056205"/>
                    </a:lnTo>
                    <a:lnTo>
                      <a:pt x="1134443" y="1075765"/>
                    </a:lnTo>
                    <a:lnTo>
                      <a:pt x="1105104" y="1065985"/>
                    </a:lnTo>
                    <a:lnTo>
                      <a:pt x="1092879" y="1034201"/>
                    </a:lnTo>
                    <a:lnTo>
                      <a:pt x="1083099" y="1002417"/>
                    </a:lnTo>
                    <a:lnTo>
                      <a:pt x="1056205" y="990192"/>
                    </a:lnTo>
                    <a:lnTo>
                      <a:pt x="995082" y="977968"/>
                    </a:lnTo>
                    <a:lnTo>
                      <a:pt x="955963" y="963298"/>
                    </a:lnTo>
                    <a:lnTo>
                      <a:pt x="916845" y="975523"/>
                    </a:lnTo>
                    <a:lnTo>
                      <a:pt x="882616" y="921735"/>
                    </a:lnTo>
                    <a:lnTo>
                      <a:pt x="853277" y="929069"/>
                    </a:lnTo>
                    <a:lnTo>
                      <a:pt x="833717" y="963298"/>
                    </a:lnTo>
                    <a:lnTo>
                      <a:pt x="821493" y="997527"/>
                    </a:lnTo>
                    <a:lnTo>
                      <a:pt x="814158" y="1014642"/>
                    </a:lnTo>
                    <a:lnTo>
                      <a:pt x="814158" y="1039091"/>
                    </a:lnTo>
                    <a:lnTo>
                      <a:pt x="831273" y="1065985"/>
                    </a:lnTo>
                    <a:lnTo>
                      <a:pt x="833717" y="1097769"/>
                    </a:lnTo>
                    <a:lnTo>
                      <a:pt x="858167" y="1117328"/>
                    </a:lnTo>
                    <a:lnTo>
                      <a:pt x="831273" y="1134443"/>
                    </a:lnTo>
                    <a:lnTo>
                      <a:pt x="782374" y="1161337"/>
                    </a:lnTo>
                    <a:lnTo>
                      <a:pt x="740810" y="1161337"/>
                    </a:lnTo>
                    <a:lnTo>
                      <a:pt x="696802" y="1102659"/>
                    </a:lnTo>
                    <a:lnTo>
                      <a:pt x="716361" y="1063540"/>
                    </a:lnTo>
                    <a:lnTo>
                      <a:pt x="689467" y="999972"/>
                    </a:lnTo>
                    <a:lnTo>
                      <a:pt x="657683" y="990192"/>
                    </a:lnTo>
                    <a:lnTo>
                      <a:pt x="635679" y="990192"/>
                    </a:lnTo>
                    <a:lnTo>
                      <a:pt x="601450" y="999972"/>
                    </a:lnTo>
                    <a:lnTo>
                      <a:pt x="557441" y="1029311"/>
                    </a:lnTo>
                    <a:lnTo>
                      <a:pt x="535437" y="1031756"/>
                    </a:lnTo>
                    <a:lnTo>
                      <a:pt x="518323" y="1004862"/>
                    </a:lnTo>
                    <a:lnTo>
                      <a:pt x="493874" y="997527"/>
                    </a:lnTo>
                    <a:lnTo>
                      <a:pt x="471869" y="1026866"/>
                    </a:lnTo>
                    <a:lnTo>
                      <a:pt x="454755" y="1056205"/>
                    </a:lnTo>
                    <a:lnTo>
                      <a:pt x="425416" y="1061095"/>
                    </a:lnTo>
                    <a:lnTo>
                      <a:pt x="393632" y="1026866"/>
                    </a:lnTo>
                    <a:lnTo>
                      <a:pt x="386297" y="1004862"/>
                    </a:lnTo>
                    <a:lnTo>
                      <a:pt x="386297" y="963298"/>
                    </a:lnTo>
                    <a:lnTo>
                      <a:pt x="369183" y="924179"/>
                    </a:lnTo>
                    <a:lnTo>
                      <a:pt x="371628" y="887506"/>
                    </a:lnTo>
                    <a:lnTo>
                      <a:pt x="354513" y="872836"/>
                    </a:lnTo>
                    <a:lnTo>
                      <a:pt x="364293" y="833717"/>
                    </a:lnTo>
                    <a:lnTo>
                      <a:pt x="342289" y="814158"/>
                    </a:lnTo>
                    <a:lnTo>
                      <a:pt x="305615" y="804378"/>
                    </a:lnTo>
                    <a:lnTo>
                      <a:pt x="283610" y="797044"/>
                    </a:lnTo>
                    <a:lnTo>
                      <a:pt x="268941" y="762815"/>
                    </a:lnTo>
                    <a:lnTo>
                      <a:pt x="268941" y="762815"/>
                    </a:lnTo>
                    <a:lnTo>
                      <a:pt x="261606" y="718806"/>
                    </a:lnTo>
                    <a:lnTo>
                      <a:pt x="300725" y="691912"/>
                    </a:lnTo>
                    <a:lnTo>
                      <a:pt x="303170" y="655238"/>
                    </a:lnTo>
                    <a:lnTo>
                      <a:pt x="283610" y="623454"/>
                    </a:lnTo>
                    <a:lnTo>
                      <a:pt x="227377" y="616120"/>
                    </a:lnTo>
                    <a:lnTo>
                      <a:pt x="212708" y="613675"/>
                    </a:lnTo>
                    <a:lnTo>
                      <a:pt x="185814" y="611230"/>
                    </a:lnTo>
                    <a:lnTo>
                      <a:pt x="149140" y="589225"/>
                    </a:lnTo>
                    <a:lnTo>
                      <a:pt x="117356" y="596560"/>
                    </a:lnTo>
                    <a:lnTo>
                      <a:pt x="90462" y="581891"/>
                    </a:lnTo>
                    <a:lnTo>
                      <a:pt x="0" y="523213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 dirty="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36" name="Полилиния 12">
                <a:extLst>
                  <a:ext uri="{FF2B5EF4-FFF2-40B4-BE49-F238E27FC236}">
                    <a16:creationId xmlns:a16="http://schemas.microsoft.com/office/drawing/2014/main" xmlns="" id="{ED1B2503-B2A5-BF7E-DDDA-2D05B9A4900F}"/>
                  </a:ext>
                </a:extLst>
              </p:cNvPr>
              <p:cNvSpPr/>
              <p:nvPr/>
            </p:nvSpPr>
            <p:spPr bwMode="auto">
              <a:xfrm>
                <a:off x="6186978" y="2887236"/>
                <a:ext cx="916698" cy="1329504"/>
              </a:xfrm>
              <a:custGeom>
                <a:avLst/>
                <a:gdLst>
                  <a:gd name="connsiteX0" fmla="*/ 53788 w 794599"/>
                  <a:gd name="connsiteY0" fmla="*/ 872836 h 1220015"/>
                  <a:gd name="connsiteX1" fmla="*/ 22004 w 794599"/>
                  <a:gd name="connsiteY1" fmla="*/ 850832 h 1220015"/>
                  <a:gd name="connsiteX2" fmla="*/ 17114 w 794599"/>
                  <a:gd name="connsiteY2" fmla="*/ 816603 h 1220015"/>
                  <a:gd name="connsiteX3" fmla="*/ 7335 w 794599"/>
                  <a:gd name="connsiteY3" fmla="*/ 799489 h 1220015"/>
                  <a:gd name="connsiteX4" fmla="*/ 0 w 794599"/>
                  <a:gd name="connsiteY4" fmla="*/ 772594 h 1220015"/>
                  <a:gd name="connsiteX5" fmla="*/ 36674 w 794599"/>
                  <a:gd name="connsiteY5" fmla="*/ 694357 h 1220015"/>
                  <a:gd name="connsiteX6" fmla="*/ 66013 w 794599"/>
                  <a:gd name="connsiteY6" fmla="*/ 687022 h 1220015"/>
                  <a:gd name="connsiteX7" fmla="*/ 90462 w 794599"/>
                  <a:gd name="connsiteY7" fmla="*/ 743255 h 1220015"/>
                  <a:gd name="connsiteX8" fmla="*/ 127136 w 794599"/>
                  <a:gd name="connsiteY8" fmla="*/ 731031 h 1220015"/>
                  <a:gd name="connsiteX9" fmla="*/ 161365 w 794599"/>
                  <a:gd name="connsiteY9" fmla="*/ 738366 h 1220015"/>
                  <a:gd name="connsiteX10" fmla="*/ 259161 w 794599"/>
                  <a:gd name="connsiteY10" fmla="*/ 762815 h 1220015"/>
                  <a:gd name="connsiteX11" fmla="*/ 278721 w 794599"/>
                  <a:gd name="connsiteY11" fmla="*/ 833717 h 1220015"/>
                  <a:gd name="connsiteX12" fmla="*/ 317839 w 794599"/>
                  <a:gd name="connsiteY12" fmla="*/ 843497 h 1220015"/>
                  <a:gd name="connsiteX13" fmla="*/ 347179 w 794599"/>
                  <a:gd name="connsiteY13" fmla="*/ 814158 h 1220015"/>
                  <a:gd name="connsiteX14" fmla="*/ 347179 w 794599"/>
                  <a:gd name="connsiteY14" fmla="*/ 784819 h 1220015"/>
                  <a:gd name="connsiteX15" fmla="*/ 361848 w 794599"/>
                  <a:gd name="connsiteY15" fmla="*/ 738366 h 1220015"/>
                  <a:gd name="connsiteX16" fmla="*/ 361848 w 794599"/>
                  <a:gd name="connsiteY16" fmla="*/ 660128 h 1220015"/>
                  <a:gd name="connsiteX17" fmla="*/ 334954 w 794599"/>
                  <a:gd name="connsiteY17" fmla="*/ 594115 h 1220015"/>
                  <a:gd name="connsiteX18" fmla="*/ 305615 w 794599"/>
                  <a:gd name="connsiteY18" fmla="*/ 606340 h 1220015"/>
                  <a:gd name="connsiteX19" fmla="*/ 259161 w 794599"/>
                  <a:gd name="connsiteY19" fmla="*/ 608785 h 1220015"/>
                  <a:gd name="connsiteX20" fmla="*/ 210263 w 794599"/>
                  <a:gd name="connsiteY20" fmla="*/ 579446 h 1220015"/>
                  <a:gd name="connsiteX21" fmla="*/ 183369 w 794599"/>
                  <a:gd name="connsiteY21" fmla="*/ 532992 h 1220015"/>
                  <a:gd name="connsiteX22" fmla="*/ 173589 w 794599"/>
                  <a:gd name="connsiteY22" fmla="*/ 506098 h 1220015"/>
                  <a:gd name="connsiteX23" fmla="*/ 202928 w 794599"/>
                  <a:gd name="connsiteY23" fmla="*/ 471869 h 1220015"/>
                  <a:gd name="connsiteX24" fmla="*/ 210263 w 794599"/>
                  <a:gd name="connsiteY24" fmla="*/ 440085 h 1220015"/>
                  <a:gd name="connsiteX25" fmla="*/ 144250 w 794599"/>
                  <a:gd name="connsiteY25" fmla="*/ 383852 h 1220015"/>
                  <a:gd name="connsiteX26" fmla="*/ 144250 w 794599"/>
                  <a:gd name="connsiteY26" fmla="*/ 361848 h 1220015"/>
                  <a:gd name="connsiteX27" fmla="*/ 195593 w 794599"/>
                  <a:gd name="connsiteY27" fmla="*/ 325174 h 1220015"/>
                  <a:gd name="connsiteX28" fmla="*/ 200483 w 794599"/>
                  <a:gd name="connsiteY28" fmla="*/ 283610 h 1220015"/>
                  <a:gd name="connsiteX29" fmla="*/ 102687 w 794599"/>
                  <a:gd name="connsiteY29" fmla="*/ 200483 h 1220015"/>
                  <a:gd name="connsiteX30" fmla="*/ 112466 w 794599"/>
                  <a:gd name="connsiteY30" fmla="*/ 92907 h 1220015"/>
                  <a:gd name="connsiteX31" fmla="*/ 122246 w 794599"/>
                  <a:gd name="connsiteY31" fmla="*/ 85572 h 1220015"/>
                  <a:gd name="connsiteX32" fmla="*/ 178479 w 794599"/>
                  <a:gd name="connsiteY32" fmla="*/ 78237 h 1220015"/>
                  <a:gd name="connsiteX33" fmla="*/ 232267 w 794599"/>
                  <a:gd name="connsiteY33" fmla="*/ 56233 h 1220015"/>
                  <a:gd name="connsiteX34" fmla="*/ 281166 w 794599"/>
                  <a:gd name="connsiteY34" fmla="*/ 0 h 1220015"/>
                  <a:gd name="connsiteX35" fmla="*/ 344734 w 794599"/>
                  <a:gd name="connsiteY35" fmla="*/ 2445 h 1220015"/>
                  <a:gd name="connsiteX36" fmla="*/ 400967 w 794599"/>
                  <a:gd name="connsiteY36" fmla="*/ 53788 h 1220015"/>
                  <a:gd name="connsiteX37" fmla="*/ 400967 w 794599"/>
                  <a:gd name="connsiteY37" fmla="*/ 53788 h 1220015"/>
                  <a:gd name="connsiteX38" fmla="*/ 471869 w 794599"/>
                  <a:gd name="connsiteY38" fmla="*/ 24449 h 1220015"/>
                  <a:gd name="connsiteX39" fmla="*/ 572111 w 794599"/>
                  <a:gd name="connsiteY39" fmla="*/ 105131 h 1220015"/>
                  <a:gd name="connsiteX40" fmla="*/ 650349 w 794599"/>
                  <a:gd name="connsiteY40" fmla="*/ 105131 h 1220015"/>
                  <a:gd name="connsiteX41" fmla="*/ 679688 w 794599"/>
                  <a:gd name="connsiteY41" fmla="*/ 53788 h 1220015"/>
                  <a:gd name="connsiteX42" fmla="*/ 672353 w 794599"/>
                  <a:gd name="connsiteY42" fmla="*/ 26894 h 1220015"/>
                  <a:gd name="connsiteX43" fmla="*/ 706582 w 794599"/>
                  <a:gd name="connsiteY43" fmla="*/ 12224 h 1220015"/>
                  <a:gd name="connsiteX44" fmla="*/ 748145 w 794599"/>
                  <a:gd name="connsiteY44" fmla="*/ 26894 h 1220015"/>
                  <a:gd name="connsiteX45" fmla="*/ 728586 w 794599"/>
                  <a:gd name="connsiteY45" fmla="*/ 70902 h 1220015"/>
                  <a:gd name="connsiteX46" fmla="*/ 696802 w 794599"/>
                  <a:gd name="connsiteY46" fmla="*/ 102686 h 1220015"/>
                  <a:gd name="connsiteX47" fmla="*/ 694357 w 794599"/>
                  <a:gd name="connsiteY47" fmla="*/ 134470 h 1220015"/>
                  <a:gd name="connsiteX48" fmla="*/ 665018 w 794599"/>
                  <a:gd name="connsiteY48" fmla="*/ 171144 h 1220015"/>
                  <a:gd name="connsiteX49" fmla="*/ 704137 w 794599"/>
                  <a:gd name="connsiteY49" fmla="*/ 215153 h 1220015"/>
                  <a:gd name="connsiteX50" fmla="*/ 699247 w 794599"/>
                  <a:gd name="connsiteY50" fmla="*/ 308060 h 1220015"/>
                  <a:gd name="connsiteX51" fmla="*/ 723696 w 794599"/>
                  <a:gd name="connsiteY51" fmla="*/ 327619 h 1220015"/>
                  <a:gd name="connsiteX52" fmla="*/ 718806 w 794599"/>
                  <a:gd name="connsiteY52" fmla="*/ 386297 h 1220015"/>
                  <a:gd name="connsiteX53" fmla="*/ 718806 w 794599"/>
                  <a:gd name="connsiteY53" fmla="*/ 410746 h 1220015"/>
                  <a:gd name="connsiteX54" fmla="*/ 713916 w 794599"/>
                  <a:gd name="connsiteY54" fmla="*/ 474314 h 1220015"/>
                  <a:gd name="connsiteX55" fmla="*/ 748145 w 794599"/>
                  <a:gd name="connsiteY55" fmla="*/ 510988 h 1220015"/>
                  <a:gd name="connsiteX56" fmla="*/ 784819 w 794599"/>
                  <a:gd name="connsiteY56" fmla="*/ 520768 h 1220015"/>
                  <a:gd name="connsiteX57" fmla="*/ 794599 w 794599"/>
                  <a:gd name="connsiteY57" fmla="*/ 535437 h 1220015"/>
                  <a:gd name="connsiteX58" fmla="*/ 784819 w 794599"/>
                  <a:gd name="connsiteY58" fmla="*/ 569666 h 1220015"/>
                  <a:gd name="connsiteX59" fmla="*/ 753035 w 794599"/>
                  <a:gd name="connsiteY59" fmla="*/ 577001 h 1220015"/>
                  <a:gd name="connsiteX60" fmla="*/ 726141 w 794599"/>
                  <a:gd name="connsiteY60" fmla="*/ 577001 h 1220015"/>
                  <a:gd name="connsiteX61" fmla="*/ 704137 w 794599"/>
                  <a:gd name="connsiteY61" fmla="*/ 596560 h 1220015"/>
                  <a:gd name="connsiteX62" fmla="*/ 701692 w 794599"/>
                  <a:gd name="connsiteY62" fmla="*/ 618564 h 1220015"/>
                  <a:gd name="connsiteX63" fmla="*/ 694357 w 794599"/>
                  <a:gd name="connsiteY63" fmla="*/ 635679 h 1220015"/>
                  <a:gd name="connsiteX64" fmla="*/ 687022 w 794599"/>
                  <a:gd name="connsiteY64" fmla="*/ 660128 h 1220015"/>
                  <a:gd name="connsiteX65" fmla="*/ 699247 w 794599"/>
                  <a:gd name="connsiteY65" fmla="*/ 667463 h 1220015"/>
                  <a:gd name="connsiteX66" fmla="*/ 704137 w 794599"/>
                  <a:gd name="connsiteY66" fmla="*/ 689467 h 1220015"/>
                  <a:gd name="connsiteX67" fmla="*/ 704137 w 794599"/>
                  <a:gd name="connsiteY67" fmla="*/ 713916 h 1220015"/>
                  <a:gd name="connsiteX68" fmla="*/ 733476 w 794599"/>
                  <a:gd name="connsiteY68" fmla="*/ 711471 h 1220015"/>
                  <a:gd name="connsiteX69" fmla="*/ 750590 w 794599"/>
                  <a:gd name="connsiteY69" fmla="*/ 726141 h 1220015"/>
                  <a:gd name="connsiteX70" fmla="*/ 740811 w 794599"/>
                  <a:gd name="connsiteY70" fmla="*/ 750590 h 1220015"/>
                  <a:gd name="connsiteX71" fmla="*/ 733476 w 794599"/>
                  <a:gd name="connsiteY71" fmla="*/ 772594 h 1220015"/>
                  <a:gd name="connsiteX72" fmla="*/ 745700 w 794599"/>
                  <a:gd name="connsiteY72" fmla="*/ 787264 h 1220015"/>
                  <a:gd name="connsiteX73" fmla="*/ 748145 w 794599"/>
                  <a:gd name="connsiteY73" fmla="*/ 828828 h 1220015"/>
                  <a:gd name="connsiteX74" fmla="*/ 748145 w 794599"/>
                  <a:gd name="connsiteY74" fmla="*/ 850832 h 1220015"/>
                  <a:gd name="connsiteX75" fmla="*/ 733476 w 794599"/>
                  <a:gd name="connsiteY75" fmla="*/ 877726 h 1220015"/>
                  <a:gd name="connsiteX76" fmla="*/ 721251 w 794599"/>
                  <a:gd name="connsiteY76" fmla="*/ 897285 h 1220015"/>
                  <a:gd name="connsiteX77" fmla="*/ 716361 w 794599"/>
                  <a:gd name="connsiteY77" fmla="*/ 926624 h 1220015"/>
                  <a:gd name="connsiteX78" fmla="*/ 713916 w 794599"/>
                  <a:gd name="connsiteY78" fmla="*/ 948629 h 1220015"/>
                  <a:gd name="connsiteX79" fmla="*/ 713916 w 794599"/>
                  <a:gd name="connsiteY79" fmla="*/ 968188 h 1220015"/>
                  <a:gd name="connsiteX80" fmla="*/ 682133 w 794599"/>
                  <a:gd name="connsiteY80" fmla="*/ 1002417 h 1220015"/>
                  <a:gd name="connsiteX81" fmla="*/ 665018 w 794599"/>
                  <a:gd name="connsiteY81" fmla="*/ 1024421 h 1220015"/>
                  <a:gd name="connsiteX82" fmla="*/ 657683 w 794599"/>
                  <a:gd name="connsiteY82" fmla="*/ 1036646 h 1220015"/>
                  <a:gd name="connsiteX83" fmla="*/ 672353 w 794599"/>
                  <a:gd name="connsiteY83" fmla="*/ 1065985 h 1220015"/>
                  <a:gd name="connsiteX84" fmla="*/ 679688 w 794599"/>
                  <a:gd name="connsiteY84" fmla="*/ 1100214 h 1220015"/>
                  <a:gd name="connsiteX85" fmla="*/ 667463 w 794599"/>
                  <a:gd name="connsiteY85" fmla="*/ 1129553 h 1220015"/>
                  <a:gd name="connsiteX86" fmla="*/ 635679 w 794599"/>
                  <a:gd name="connsiteY86" fmla="*/ 1136887 h 1220015"/>
                  <a:gd name="connsiteX87" fmla="*/ 596560 w 794599"/>
                  <a:gd name="connsiteY87" fmla="*/ 1146667 h 1220015"/>
                  <a:gd name="connsiteX88" fmla="*/ 554997 w 794599"/>
                  <a:gd name="connsiteY88" fmla="*/ 1146667 h 1220015"/>
                  <a:gd name="connsiteX89" fmla="*/ 486539 w 794599"/>
                  <a:gd name="connsiteY89" fmla="*/ 1139332 h 1220015"/>
                  <a:gd name="connsiteX90" fmla="*/ 447420 w 794599"/>
                  <a:gd name="connsiteY90" fmla="*/ 1139332 h 1220015"/>
                  <a:gd name="connsiteX91" fmla="*/ 400967 w 794599"/>
                  <a:gd name="connsiteY91" fmla="*/ 1141777 h 1220015"/>
                  <a:gd name="connsiteX92" fmla="*/ 381407 w 794599"/>
                  <a:gd name="connsiteY92" fmla="*/ 1163782 h 1220015"/>
                  <a:gd name="connsiteX93" fmla="*/ 352068 w 794599"/>
                  <a:gd name="connsiteY93" fmla="*/ 1156447 h 1220015"/>
                  <a:gd name="connsiteX94" fmla="*/ 334954 w 794599"/>
                  <a:gd name="connsiteY94" fmla="*/ 1178451 h 1220015"/>
                  <a:gd name="connsiteX95" fmla="*/ 317839 w 794599"/>
                  <a:gd name="connsiteY95" fmla="*/ 1200455 h 1220015"/>
                  <a:gd name="connsiteX96" fmla="*/ 293390 w 794599"/>
                  <a:gd name="connsiteY96" fmla="*/ 1220015 h 1220015"/>
                  <a:gd name="connsiteX97" fmla="*/ 224933 w 794599"/>
                  <a:gd name="connsiteY97" fmla="*/ 1220015 h 1220015"/>
                  <a:gd name="connsiteX98" fmla="*/ 193149 w 794599"/>
                  <a:gd name="connsiteY98" fmla="*/ 1198010 h 1220015"/>
                  <a:gd name="connsiteX99" fmla="*/ 166254 w 794599"/>
                  <a:gd name="connsiteY99" fmla="*/ 1173561 h 1220015"/>
                  <a:gd name="connsiteX100" fmla="*/ 110021 w 794599"/>
                  <a:gd name="connsiteY100" fmla="*/ 1156447 h 1220015"/>
                  <a:gd name="connsiteX101" fmla="*/ 80682 w 794599"/>
                  <a:gd name="connsiteY101" fmla="*/ 1156447 h 1220015"/>
                  <a:gd name="connsiteX102" fmla="*/ 63568 w 794599"/>
                  <a:gd name="connsiteY102" fmla="*/ 1171116 h 1220015"/>
                  <a:gd name="connsiteX103" fmla="*/ 36674 w 794599"/>
                  <a:gd name="connsiteY103" fmla="*/ 1158892 h 1220015"/>
                  <a:gd name="connsiteX104" fmla="*/ 24449 w 794599"/>
                  <a:gd name="connsiteY104" fmla="*/ 1134443 h 1220015"/>
                  <a:gd name="connsiteX105" fmla="*/ 34229 w 794599"/>
                  <a:gd name="connsiteY105" fmla="*/ 1097769 h 1220015"/>
                  <a:gd name="connsiteX106" fmla="*/ 68458 w 794599"/>
                  <a:gd name="connsiteY106" fmla="*/ 1056205 h 1220015"/>
                  <a:gd name="connsiteX107" fmla="*/ 80682 w 794599"/>
                  <a:gd name="connsiteY107" fmla="*/ 1012197 h 1220015"/>
                  <a:gd name="connsiteX108" fmla="*/ 83127 w 794599"/>
                  <a:gd name="connsiteY108" fmla="*/ 980413 h 1220015"/>
                  <a:gd name="connsiteX109" fmla="*/ 117356 w 794599"/>
                  <a:gd name="connsiteY109" fmla="*/ 955963 h 1220015"/>
                  <a:gd name="connsiteX110" fmla="*/ 139360 w 794599"/>
                  <a:gd name="connsiteY110" fmla="*/ 926624 h 1220015"/>
                  <a:gd name="connsiteX111" fmla="*/ 127136 w 794599"/>
                  <a:gd name="connsiteY111" fmla="*/ 867946 h 1220015"/>
                  <a:gd name="connsiteX112" fmla="*/ 53788 w 794599"/>
                  <a:gd name="connsiteY112" fmla="*/ 872836 h 1220015"/>
                  <a:gd name="connsiteX0" fmla="*/ 53788 w 794599"/>
                  <a:gd name="connsiteY0" fmla="*/ 872836 h 1220015"/>
                  <a:gd name="connsiteX1" fmla="*/ 22004 w 794599"/>
                  <a:gd name="connsiteY1" fmla="*/ 850832 h 1220015"/>
                  <a:gd name="connsiteX2" fmla="*/ 17114 w 794599"/>
                  <a:gd name="connsiteY2" fmla="*/ 816603 h 1220015"/>
                  <a:gd name="connsiteX3" fmla="*/ 7335 w 794599"/>
                  <a:gd name="connsiteY3" fmla="*/ 799489 h 1220015"/>
                  <a:gd name="connsiteX4" fmla="*/ 0 w 794599"/>
                  <a:gd name="connsiteY4" fmla="*/ 772594 h 1220015"/>
                  <a:gd name="connsiteX5" fmla="*/ 36674 w 794599"/>
                  <a:gd name="connsiteY5" fmla="*/ 694357 h 1220015"/>
                  <a:gd name="connsiteX6" fmla="*/ 66013 w 794599"/>
                  <a:gd name="connsiteY6" fmla="*/ 687022 h 1220015"/>
                  <a:gd name="connsiteX7" fmla="*/ 90462 w 794599"/>
                  <a:gd name="connsiteY7" fmla="*/ 743255 h 1220015"/>
                  <a:gd name="connsiteX8" fmla="*/ 127136 w 794599"/>
                  <a:gd name="connsiteY8" fmla="*/ 731031 h 1220015"/>
                  <a:gd name="connsiteX9" fmla="*/ 161365 w 794599"/>
                  <a:gd name="connsiteY9" fmla="*/ 738366 h 1220015"/>
                  <a:gd name="connsiteX10" fmla="*/ 259161 w 794599"/>
                  <a:gd name="connsiteY10" fmla="*/ 762815 h 1220015"/>
                  <a:gd name="connsiteX11" fmla="*/ 278721 w 794599"/>
                  <a:gd name="connsiteY11" fmla="*/ 833717 h 1220015"/>
                  <a:gd name="connsiteX12" fmla="*/ 317839 w 794599"/>
                  <a:gd name="connsiteY12" fmla="*/ 843497 h 1220015"/>
                  <a:gd name="connsiteX13" fmla="*/ 347179 w 794599"/>
                  <a:gd name="connsiteY13" fmla="*/ 814158 h 1220015"/>
                  <a:gd name="connsiteX14" fmla="*/ 347179 w 794599"/>
                  <a:gd name="connsiteY14" fmla="*/ 784819 h 1220015"/>
                  <a:gd name="connsiteX15" fmla="*/ 361848 w 794599"/>
                  <a:gd name="connsiteY15" fmla="*/ 738366 h 1220015"/>
                  <a:gd name="connsiteX16" fmla="*/ 361848 w 794599"/>
                  <a:gd name="connsiteY16" fmla="*/ 660128 h 1220015"/>
                  <a:gd name="connsiteX17" fmla="*/ 334954 w 794599"/>
                  <a:gd name="connsiteY17" fmla="*/ 594115 h 1220015"/>
                  <a:gd name="connsiteX18" fmla="*/ 305615 w 794599"/>
                  <a:gd name="connsiteY18" fmla="*/ 606340 h 1220015"/>
                  <a:gd name="connsiteX19" fmla="*/ 259161 w 794599"/>
                  <a:gd name="connsiteY19" fmla="*/ 608785 h 1220015"/>
                  <a:gd name="connsiteX20" fmla="*/ 210263 w 794599"/>
                  <a:gd name="connsiteY20" fmla="*/ 579446 h 1220015"/>
                  <a:gd name="connsiteX21" fmla="*/ 183369 w 794599"/>
                  <a:gd name="connsiteY21" fmla="*/ 532992 h 1220015"/>
                  <a:gd name="connsiteX22" fmla="*/ 173589 w 794599"/>
                  <a:gd name="connsiteY22" fmla="*/ 506098 h 1220015"/>
                  <a:gd name="connsiteX23" fmla="*/ 192498 w 794599"/>
                  <a:gd name="connsiteY23" fmla="*/ 471869 h 1220015"/>
                  <a:gd name="connsiteX24" fmla="*/ 210263 w 794599"/>
                  <a:gd name="connsiteY24" fmla="*/ 440085 h 1220015"/>
                  <a:gd name="connsiteX25" fmla="*/ 144250 w 794599"/>
                  <a:gd name="connsiteY25" fmla="*/ 383852 h 1220015"/>
                  <a:gd name="connsiteX26" fmla="*/ 144250 w 794599"/>
                  <a:gd name="connsiteY26" fmla="*/ 361848 h 1220015"/>
                  <a:gd name="connsiteX27" fmla="*/ 195593 w 794599"/>
                  <a:gd name="connsiteY27" fmla="*/ 325174 h 1220015"/>
                  <a:gd name="connsiteX28" fmla="*/ 200483 w 794599"/>
                  <a:gd name="connsiteY28" fmla="*/ 283610 h 1220015"/>
                  <a:gd name="connsiteX29" fmla="*/ 102687 w 794599"/>
                  <a:gd name="connsiteY29" fmla="*/ 200483 h 1220015"/>
                  <a:gd name="connsiteX30" fmla="*/ 112466 w 794599"/>
                  <a:gd name="connsiteY30" fmla="*/ 92907 h 1220015"/>
                  <a:gd name="connsiteX31" fmla="*/ 122246 w 794599"/>
                  <a:gd name="connsiteY31" fmla="*/ 85572 h 1220015"/>
                  <a:gd name="connsiteX32" fmla="*/ 178479 w 794599"/>
                  <a:gd name="connsiteY32" fmla="*/ 78237 h 1220015"/>
                  <a:gd name="connsiteX33" fmla="*/ 232267 w 794599"/>
                  <a:gd name="connsiteY33" fmla="*/ 56233 h 1220015"/>
                  <a:gd name="connsiteX34" fmla="*/ 281166 w 794599"/>
                  <a:gd name="connsiteY34" fmla="*/ 0 h 1220015"/>
                  <a:gd name="connsiteX35" fmla="*/ 344734 w 794599"/>
                  <a:gd name="connsiteY35" fmla="*/ 2445 h 1220015"/>
                  <a:gd name="connsiteX36" fmla="*/ 400967 w 794599"/>
                  <a:gd name="connsiteY36" fmla="*/ 53788 h 1220015"/>
                  <a:gd name="connsiteX37" fmla="*/ 400967 w 794599"/>
                  <a:gd name="connsiteY37" fmla="*/ 53788 h 1220015"/>
                  <a:gd name="connsiteX38" fmla="*/ 471869 w 794599"/>
                  <a:gd name="connsiteY38" fmla="*/ 24449 h 1220015"/>
                  <a:gd name="connsiteX39" fmla="*/ 572111 w 794599"/>
                  <a:gd name="connsiteY39" fmla="*/ 105131 h 1220015"/>
                  <a:gd name="connsiteX40" fmla="*/ 650349 w 794599"/>
                  <a:gd name="connsiteY40" fmla="*/ 105131 h 1220015"/>
                  <a:gd name="connsiteX41" fmla="*/ 679688 w 794599"/>
                  <a:gd name="connsiteY41" fmla="*/ 53788 h 1220015"/>
                  <a:gd name="connsiteX42" fmla="*/ 672353 w 794599"/>
                  <a:gd name="connsiteY42" fmla="*/ 26894 h 1220015"/>
                  <a:gd name="connsiteX43" fmla="*/ 706582 w 794599"/>
                  <a:gd name="connsiteY43" fmla="*/ 12224 h 1220015"/>
                  <a:gd name="connsiteX44" fmla="*/ 748145 w 794599"/>
                  <a:gd name="connsiteY44" fmla="*/ 26894 h 1220015"/>
                  <a:gd name="connsiteX45" fmla="*/ 728586 w 794599"/>
                  <a:gd name="connsiteY45" fmla="*/ 70902 h 1220015"/>
                  <a:gd name="connsiteX46" fmla="*/ 696802 w 794599"/>
                  <a:gd name="connsiteY46" fmla="*/ 102686 h 1220015"/>
                  <a:gd name="connsiteX47" fmla="*/ 694357 w 794599"/>
                  <a:gd name="connsiteY47" fmla="*/ 134470 h 1220015"/>
                  <a:gd name="connsiteX48" fmla="*/ 665018 w 794599"/>
                  <a:gd name="connsiteY48" fmla="*/ 171144 h 1220015"/>
                  <a:gd name="connsiteX49" fmla="*/ 704137 w 794599"/>
                  <a:gd name="connsiteY49" fmla="*/ 215153 h 1220015"/>
                  <a:gd name="connsiteX50" fmla="*/ 699247 w 794599"/>
                  <a:gd name="connsiteY50" fmla="*/ 308060 h 1220015"/>
                  <a:gd name="connsiteX51" fmla="*/ 723696 w 794599"/>
                  <a:gd name="connsiteY51" fmla="*/ 327619 h 1220015"/>
                  <a:gd name="connsiteX52" fmla="*/ 718806 w 794599"/>
                  <a:gd name="connsiteY52" fmla="*/ 386297 h 1220015"/>
                  <a:gd name="connsiteX53" fmla="*/ 718806 w 794599"/>
                  <a:gd name="connsiteY53" fmla="*/ 410746 h 1220015"/>
                  <a:gd name="connsiteX54" fmla="*/ 713916 w 794599"/>
                  <a:gd name="connsiteY54" fmla="*/ 474314 h 1220015"/>
                  <a:gd name="connsiteX55" fmla="*/ 748145 w 794599"/>
                  <a:gd name="connsiteY55" fmla="*/ 510988 h 1220015"/>
                  <a:gd name="connsiteX56" fmla="*/ 784819 w 794599"/>
                  <a:gd name="connsiteY56" fmla="*/ 520768 h 1220015"/>
                  <a:gd name="connsiteX57" fmla="*/ 794599 w 794599"/>
                  <a:gd name="connsiteY57" fmla="*/ 535437 h 1220015"/>
                  <a:gd name="connsiteX58" fmla="*/ 784819 w 794599"/>
                  <a:gd name="connsiteY58" fmla="*/ 569666 h 1220015"/>
                  <a:gd name="connsiteX59" fmla="*/ 753035 w 794599"/>
                  <a:gd name="connsiteY59" fmla="*/ 577001 h 1220015"/>
                  <a:gd name="connsiteX60" fmla="*/ 726141 w 794599"/>
                  <a:gd name="connsiteY60" fmla="*/ 577001 h 1220015"/>
                  <a:gd name="connsiteX61" fmla="*/ 704137 w 794599"/>
                  <a:gd name="connsiteY61" fmla="*/ 596560 h 1220015"/>
                  <a:gd name="connsiteX62" fmla="*/ 701692 w 794599"/>
                  <a:gd name="connsiteY62" fmla="*/ 618564 h 1220015"/>
                  <a:gd name="connsiteX63" fmla="*/ 694357 w 794599"/>
                  <a:gd name="connsiteY63" fmla="*/ 635679 h 1220015"/>
                  <a:gd name="connsiteX64" fmla="*/ 687022 w 794599"/>
                  <a:gd name="connsiteY64" fmla="*/ 660128 h 1220015"/>
                  <a:gd name="connsiteX65" fmla="*/ 699247 w 794599"/>
                  <a:gd name="connsiteY65" fmla="*/ 667463 h 1220015"/>
                  <a:gd name="connsiteX66" fmla="*/ 704137 w 794599"/>
                  <a:gd name="connsiteY66" fmla="*/ 689467 h 1220015"/>
                  <a:gd name="connsiteX67" fmla="*/ 704137 w 794599"/>
                  <a:gd name="connsiteY67" fmla="*/ 713916 h 1220015"/>
                  <a:gd name="connsiteX68" fmla="*/ 733476 w 794599"/>
                  <a:gd name="connsiteY68" fmla="*/ 711471 h 1220015"/>
                  <a:gd name="connsiteX69" fmla="*/ 750590 w 794599"/>
                  <a:gd name="connsiteY69" fmla="*/ 726141 h 1220015"/>
                  <a:gd name="connsiteX70" fmla="*/ 740811 w 794599"/>
                  <a:gd name="connsiteY70" fmla="*/ 750590 h 1220015"/>
                  <a:gd name="connsiteX71" fmla="*/ 733476 w 794599"/>
                  <a:gd name="connsiteY71" fmla="*/ 772594 h 1220015"/>
                  <a:gd name="connsiteX72" fmla="*/ 745700 w 794599"/>
                  <a:gd name="connsiteY72" fmla="*/ 787264 h 1220015"/>
                  <a:gd name="connsiteX73" fmla="*/ 748145 w 794599"/>
                  <a:gd name="connsiteY73" fmla="*/ 828828 h 1220015"/>
                  <a:gd name="connsiteX74" fmla="*/ 748145 w 794599"/>
                  <a:gd name="connsiteY74" fmla="*/ 850832 h 1220015"/>
                  <a:gd name="connsiteX75" fmla="*/ 733476 w 794599"/>
                  <a:gd name="connsiteY75" fmla="*/ 877726 h 1220015"/>
                  <a:gd name="connsiteX76" fmla="*/ 721251 w 794599"/>
                  <a:gd name="connsiteY76" fmla="*/ 897285 h 1220015"/>
                  <a:gd name="connsiteX77" fmla="*/ 716361 w 794599"/>
                  <a:gd name="connsiteY77" fmla="*/ 926624 h 1220015"/>
                  <a:gd name="connsiteX78" fmla="*/ 713916 w 794599"/>
                  <a:gd name="connsiteY78" fmla="*/ 948629 h 1220015"/>
                  <a:gd name="connsiteX79" fmla="*/ 713916 w 794599"/>
                  <a:gd name="connsiteY79" fmla="*/ 968188 h 1220015"/>
                  <a:gd name="connsiteX80" fmla="*/ 682133 w 794599"/>
                  <a:gd name="connsiteY80" fmla="*/ 1002417 h 1220015"/>
                  <a:gd name="connsiteX81" fmla="*/ 665018 w 794599"/>
                  <a:gd name="connsiteY81" fmla="*/ 1024421 h 1220015"/>
                  <a:gd name="connsiteX82" fmla="*/ 657683 w 794599"/>
                  <a:gd name="connsiteY82" fmla="*/ 1036646 h 1220015"/>
                  <a:gd name="connsiteX83" fmla="*/ 672353 w 794599"/>
                  <a:gd name="connsiteY83" fmla="*/ 1065985 h 1220015"/>
                  <a:gd name="connsiteX84" fmla="*/ 679688 w 794599"/>
                  <a:gd name="connsiteY84" fmla="*/ 1100214 h 1220015"/>
                  <a:gd name="connsiteX85" fmla="*/ 667463 w 794599"/>
                  <a:gd name="connsiteY85" fmla="*/ 1129553 h 1220015"/>
                  <a:gd name="connsiteX86" fmla="*/ 635679 w 794599"/>
                  <a:gd name="connsiteY86" fmla="*/ 1136887 h 1220015"/>
                  <a:gd name="connsiteX87" fmla="*/ 596560 w 794599"/>
                  <a:gd name="connsiteY87" fmla="*/ 1146667 h 1220015"/>
                  <a:gd name="connsiteX88" fmla="*/ 554997 w 794599"/>
                  <a:gd name="connsiteY88" fmla="*/ 1146667 h 1220015"/>
                  <a:gd name="connsiteX89" fmla="*/ 486539 w 794599"/>
                  <a:gd name="connsiteY89" fmla="*/ 1139332 h 1220015"/>
                  <a:gd name="connsiteX90" fmla="*/ 447420 w 794599"/>
                  <a:gd name="connsiteY90" fmla="*/ 1139332 h 1220015"/>
                  <a:gd name="connsiteX91" fmla="*/ 400967 w 794599"/>
                  <a:gd name="connsiteY91" fmla="*/ 1141777 h 1220015"/>
                  <a:gd name="connsiteX92" fmla="*/ 381407 w 794599"/>
                  <a:gd name="connsiteY92" fmla="*/ 1163782 h 1220015"/>
                  <a:gd name="connsiteX93" fmla="*/ 352068 w 794599"/>
                  <a:gd name="connsiteY93" fmla="*/ 1156447 h 1220015"/>
                  <a:gd name="connsiteX94" fmla="*/ 334954 w 794599"/>
                  <a:gd name="connsiteY94" fmla="*/ 1178451 h 1220015"/>
                  <a:gd name="connsiteX95" fmla="*/ 317839 w 794599"/>
                  <a:gd name="connsiteY95" fmla="*/ 1200455 h 1220015"/>
                  <a:gd name="connsiteX96" fmla="*/ 293390 w 794599"/>
                  <a:gd name="connsiteY96" fmla="*/ 1220015 h 1220015"/>
                  <a:gd name="connsiteX97" fmla="*/ 224933 w 794599"/>
                  <a:gd name="connsiteY97" fmla="*/ 1220015 h 1220015"/>
                  <a:gd name="connsiteX98" fmla="*/ 193149 w 794599"/>
                  <a:gd name="connsiteY98" fmla="*/ 1198010 h 1220015"/>
                  <a:gd name="connsiteX99" fmla="*/ 166254 w 794599"/>
                  <a:gd name="connsiteY99" fmla="*/ 1173561 h 1220015"/>
                  <a:gd name="connsiteX100" fmla="*/ 110021 w 794599"/>
                  <a:gd name="connsiteY100" fmla="*/ 1156447 h 1220015"/>
                  <a:gd name="connsiteX101" fmla="*/ 80682 w 794599"/>
                  <a:gd name="connsiteY101" fmla="*/ 1156447 h 1220015"/>
                  <a:gd name="connsiteX102" fmla="*/ 63568 w 794599"/>
                  <a:gd name="connsiteY102" fmla="*/ 1171116 h 1220015"/>
                  <a:gd name="connsiteX103" fmla="*/ 36674 w 794599"/>
                  <a:gd name="connsiteY103" fmla="*/ 1158892 h 1220015"/>
                  <a:gd name="connsiteX104" fmla="*/ 24449 w 794599"/>
                  <a:gd name="connsiteY104" fmla="*/ 1134443 h 1220015"/>
                  <a:gd name="connsiteX105" fmla="*/ 34229 w 794599"/>
                  <a:gd name="connsiteY105" fmla="*/ 1097769 h 1220015"/>
                  <a:gd name="connsiteX106" fmla="*/ 68458 w 794599"/>
                  <a:gd name="connsiteY106" fmla="*/ 1056205 h 1220015"/>
                  <a:gd name="connsiteX107" fmla="*/ 80682 w 794599"/>
                  <a:gd name="connsiteY107" fmla="*/ 1012197 h 1220015"/>
                  <a:gd name="connsiteX108" fmla="*/ 83127 w 794599"/>
                  <a:gd name="connsiteY108" fmla="*/ 980413 h 1220015"/>
                  <a:gd name="connsiteX109" fmla="*/ 117356 w 794599"/>
                  <a:gd name="connsiteY109" fmla="*/ 955963 h 1220015"/>
                  <a:gd name="connsiteX110" fmla="*/ 139360 w 794599"/>
                  <a:gd name="connsiteY110" fmla="*/ 926624 h 1220015"/>
                  <a:gd name="connsiteX111" fmla="*/ 127136 w 794599"/>
                  <a:gd name="connsiteY111" fmla="*/ 867946 h 1220015"/>
                  <a:gd name="connsiteX112" fmla="*/ 53788 w 794599"/>
                  <a:gd name="connsiteY112" fmla="*/ 872836 h 1220015"/>
                  <a:gd name="connsiteX0" fmla="*/ 53788 w 794599"/>
                  <a:gd name="connsiteY0" fmla="*/ 872836 h 1220015"/>
                  <a:gd name="connsiteX1" fmla="*/ 22004 w 794599"/>
                  <a:gd name="connsiteY1" fmla="*/ 850832 h 1220015"/>
                  <a:gd name="connsiteX2" fmla="*/ 17114 w 794599"/>
                  <a:gd name="connsiteY2" fmla="*/ 816603 h 1220015"/>
                  <a:gd name="connsiteX3" fmla="*/ 7335 w 794599"/>
                  <a:gd name="connsiteY3" fmla="*/ 799489 h 1220015"/>
                  <a:gd name="connsiteX4" fmla="*/ 0 w 794599"/>
                  <a:gd name="connsiteY4" fmla="*/ 772594 h 1220015"/>
                  <a:gd name="connsiteX5" fmla="*/ 36674 w 794599"/>
                  <a:gd name="connsiteY5" fmla="*/ 694357 h 1220015"/>
                  <a:gd name="connsiteX6" fmla="*/ 66013 w 794599"/>
                  <a:gd name="connsiteY6" fmla="*/ 687022 h 1220015"/>
                  <a:gd name="connsiteX7" fmla="*/ 90462 w 794599"/>
                  <a:gd name="connsiteY7" fmla="*/ 743255 h 1220015"/>
                  <a:gd name="connsiteX8" fmla="*/ 127136 w 794599"/>
                  <a:gd name="connsiteY8" fmla="*/ 731031 h 1220015"/>
                  <a:gd name="connsiteX9" fmla="*/ 161365 w 794599"/>
                  <a:gd name="connsiteY9" fmla="*/ 738366 h 1220015"/>
                  <a:gd name="connsiteX10" fmla="*/ 259161 w 794599"/>
                  <a:gd name="connsiteY10" fmla="*/ 762815 h 1220015"/>
                  <a:gd name="connsiteX11" fmla="*/ 278721 w 794599"/>
                  <a:gd name="connsiteY11" fmla="*/ 833717 h 1220015"/>
                  <a:gd name="connsiteX12" fmla="*/ 317839 w 794599"/>
                  <a:gd name="connsiteY12" fmla="*/ 843497 h 1220015"/>
                  <a:gd name="connsiteX13" fmla="*/ 347179 w 794599"/>
                  <a:gd name="connsiteY13" fmla="*/ 814158 h 1220015"/>
                  <a:gd name="connsiteX14" fmla="*/ 347179 w 794599"/>
                  <a:gd name="connsiteY14" fmla="*/ 784819 h 1220015"/>
                  <a:gd name="connsiteX15" fmla="*/ 361848 w 794599"/>
                  <a:gd name="connsiteY15" fmla="*/ 738366 h 1220015"/>
                  <a:gd name="connsiteX16" fmla="*/ 361848 w 794599"/>
                  <a:gd name="connsiteY16" fmla="*/ 660128 h 1220015"/>
                  <a:gd name="connsiteX17" fmla="*/ 334954 w 794599"/>
                  <a:gd name="connsiteY17" fmla="*/ 594115 h 1220015"/>
                  <a:gd name="connsiteX18" fmla="*/ 305615 w 794599"/>
                  <a:gd name="connsiteY18" fmla="*/ 606340 h 1220015"/>
                  <a:gd name="connsiteX19" fmla="*/ 259161 w 794599"/>
                  <a:gd name="connsiteY19" fmla="*/ 608785 h 1220015"/>
                  <a:gd name="connsiteX20" fmla="*/ 210263 w 794599"/>
                  <a:gd name="connsiteY20" fmla="*/ 579446 h 1220015"/>
                  <a:gd name="connsiteX21" fmla="*/ 183369 w 794599"/>
                  <a:gd name="connsiteY21" fmla="*/ 532992 h 1220015"/>
                  <a:gd name="connsiteX22" fmla="*/ 159682 w 794599"/>
                  <a:gd name="connsiteY22" fmla="*/ 506098 h 1220015"/>
                  <a:gd name="connsiteX23" fmla="*/ 192498 w 794599"/>
                  <a:gd name="connsiteY23" fmla="*/ 471869 h 1220015"/>
                  <a:gd name="connsiteX24" fmla="*/ 210263 w 794599"/>
                  <a:gd name="connsiteY24" fmla="*/ 440085 h 1220015"/>
                  <a:gd name="connsiteX25" fmla="*/ 144250 w 794599"/>
                  <a:gd name="connsiteY25" fmla="*/ 383852 h 1220015"/>
                  <a:gd name="connsiteX26" fmla="*/ 144250 w 794599"/>
                  <a:gd name="connsiteY26" fmla="*/ 361848 h 1220015"/>
                  <a:gd name="connsiteX27" fmla="*/ 195593 w 794599"/>
                  <a:gd name="connsiteY27" fmla="*/ 325174 h 1220015"/>
                  <a:gd name="connsiteX28" fmla="*/ 200483 w 794599"/>
                  <a:gd name="connsiteY28" fmla="*/ 283610 h 1220015"/>
                  <a:gd name="connsiteX29" fmla="*/ 102687 w 794599"/>
                  <a:gd name="connsiteY29" fmla="*/ 200483 h 1220015"/>
                  <a:gd name="connsiteX30" fmla="*/ 112466 w 794599"/>
                  <a:gd name="connsiteY30" fmla="*/ 92907 h 1220015"/>
                  <a:gd name="connsiteX31" fmla="*/ 122246 w 794599"/>
                  <a:gd name="connsiteY31" fmla="*/ 85572 h 1220015"/>
                  <a:gd name="connsiteX32" fmla="*/ 178479 w 794599"/>
                  <a:gd name="connsiteY32" fmla="*/ 78237 h 1220015"/>
                  <a:gd name="connsiteX33" fmla="*/ 232267 w 794599"/>
                  <a:gd name="connsiteY33" fmla="*/ 56233 h 1220015"/>
                  <a:gd name="connsiteX34" fmla="*/ 281166 w 794599"/>
                  <a:gd name="connsiteY34" fmla="*/ 0 h 1220015"/>
                  <a:gd name="connsiteX35" fmla="*/ 344734 w 794599"/>
                  <a:gd name="connsiteY35" fmla="*/ 2445 h 1220015"/>
                  <a:gd name="connsiteX36" fmla="*/ 400967 w 794599"/>
                  <a:gd name="connsiteY36" fmla="*/ 53788 h 1220015"/>
                  <a:gd name="connsiteX37" fmla="*/ 400967 w 794599"/>
                  <a:gd name="connsiteY37" fmla="*/ 53788 h 1220015"/>
                  <a:gd name="connsiteX38" fmla="*/ 471869 w 794599"/>
                  <a:gd name="connsiteY38" fmla="*/ 24449 h 1220015"/>
                  <a:gd name="connsiteX39" fmla="*/ 572111 w 794599"/>
                  <a:gd name="connsiteY39" fmla="*/ 105131 h 1220015"/>
                  <a:gd name="connsiteX40" fmla="*/ 650349 w 794599"/>
                  <a:gd name="connsiteY40" fmla="*/ 105131 h 1220015"/>
                  <a:gd name="connsiteX41" fmla="*/ 679688 w 794599"/>
                  <a:gd name="connsiteY41" fmla="*/ 53788 h 1220015"/>
                  <a:gd name="connsiteX42" fmla="*/ 672353 w 794599"/>
                  <a:gd name="connsiteY42" fmla="*/ 26894 h 1220015"/>
                  <a:gd name="connsiteX43" fmla="*/ 706582 w 794599"/>
                  <a:gd name="connsiteY43" fmla="*/ 12224 h 1220015"/>
                  <a:gd name="connsiteX44" fmla="*/ 748145 w 794599"/>
                  <a:gd name="connsiteY44" fmla="*/ 26894 h 1220015"/>
                  <a:gd name="connsiteX45" fmla="*/ 728586 w 794599"/>
                  <a:gd name="connsiteY45" fmla="*/ 70902 h 1220015"/>
                  <a:gd name="connsiteX46" fmla="*/ 696802 w 794599"/>
                  <a:gd name="connsiteY46" fmla="*/ 102686 h 1220015"/>
                  <a:gd name="connsiteX47" fmla="*/ 694357 w 794599"/>
                  <a:gd name="connsiteY47" fmla="*/ 134470 h 1220015"/>
                  <a:gd name="connsiteX48" fmla="*/ 665018 w 794599"/>
                  <a:gd name="connsiteY48" fmla="*/ 171144 h 1220015"/>
                  <a:gd name="connsiteX49" fmla="*/ 704137 w 794599"/>
                  <a:gd name="connsiteY49" fmla="*/ 215153 h 1220015"/>
                  <a:gd name="connsiteX50" fmla="*/ 699247 w 794599"/>
                  <a:gd name="connsiteY50" fmla="*/ 308060 h 1220015"/>
                  <a:gd name="connsiteX51" fmla="*/ 723696 w 794599"/>
                  <a:gd name="connsiteY51" fmla="*/ 327619 h 1220015"/>
                  <a:gd name="connsiteX52" fmla="*/ 718806 w 794599"/>
                  <a:gd name="connsiteY52" fmla="*/ 386297 h 1220015"/>
                  <a:gd name="connsiteX53" fmla="*/ 718806 w 794599"/>
                  <a:gd name="connsiteY53" fmla="*/ 410746 h 1220015"/>
                  <a:gd name="connsiteX54" fmla="*/ 713916 w 794599"/>
                  <a:gd name="connsiteY54" fmla="*/ 474314 h 1220015"/>
                  <a:gd name="connsiteX55" fmla="*/ 748145 w 794599"/>
                  <a:gd name="connsiteY55" fmla="*/ 510988 h 1220015"/>
                  <a:gd name="connsiteX56" fmla="*/ 784819 w 794599"/>
                  <a:gd name="connsiteY56" fmla="*/ 520768 h 1220015"/>
                  <a:gd name="connsiteX57" fmla="*/ 794599 w 794599"/>
                  <a:gd name="connsiteY57" fmla="*/ 535437 h 1220015"/>
                  <a:gd name="connsiteX58" fmla="*/ 784819 w 794599"/>
                  <a:gd name="connsiteY58" fmla="*/ 569666 h 1220015"/>
                  <a:gd name="connsiteX59" fmla="*/ 753035 w 794599"/>
                  <a:gd name="connsiteY59" fmla="*/ 577001 h 1220015"/>
                  <a:gd name="connsiteX60" fmla="*/ 726141 w 794599"/>
                  <a:gd name="connsiteY60" fmla="*/ 577001 h 1220015"/>
                  <a:gd name="connsiteX61" fmla="*/ 704137 w 794599"/>
                  <a:gd name="connsiteY61" fmla="*/ 596560 h 1220015"/>
                  <a:gd name="connsiteX62" fmla="*/ 701692 w 794599"/>
                  <a:gd name="connsiteY62" fmla="*/ 618564 h 1220015"/>
                  <a:gd name="connsiteX63" fmla="*/ 694357 w 794599"/>
                  <a:gd name="connsiteY63" fmla="*/ 635679 h 1220015"/>
                  <a:gd name="connsiteX64" fmla="*/ 687022 w 794599"/>
                  <a:gd name="connsiteY64" fmla="*/ 660128 h 1220015"/>
                  <a:gd name="connsiteX65" fmla="*/ 699247 w 794599"/>
                  <a:gd name="connsiteY65" fmla="*/ 667463 h 1220015"/>
                  <a:gd name="connsiteX66" fmla="*/ 704137 w 794599"/>
                  <a:gd name="connsiteY66" fmla="*/ 689467 h 1220015"/>
                  <a:gd name="connsiteX67" fmla="*/ 704137 w 794599"/>
                  <a:gd name="connsiteY67" fmla="*/ 713916 h 1220015"/>
                  <a:gd name="connsiteX68" fmla="*/ 733476 w 794599"/>
                  <a:gd name="connsiteY68" fmla="*/ 711471 h 1220015"/>
                  <a:gd name="connsiteX69" fmla="*/ 750590 w 794599"/>
                  <a:gd name="connsiteY69" fmla="*/ 726141 h 1220015"/>
                  <a:gd name="connsiteX70" fmla="*/ 740811 w 794599"/>
                  <a:gd name="connsiteY70" fmla="*/ 750590 h 1220015"/>
                  <a:gd name="connsiteX71" fmla="*/ 733476 w 794599"/>
                  <a:gd name="connsiteY71" fmla="*/ 772594 h 1220015"/>
                  <a:gd name="connsiteX72" fmla="*/ 745700 w 794599"/>
                  <a:gd name="connsiteY72" fmla="*/ 787264 h 1220015"/>
                  <a:gd name="connsiteX73" fmla="*/ 748145 w 794599"/>
                  <a:gd name="connsiteY73" fmla="*/ 828828 h 1220015"/>
                  <a:gd name="connsiteX74" fmla="*/ 748145 w 794599"/>
                  <a:gd name="connsiteY74" fmla="*/ 850832 h 1220015"/>
                  <a:gd name="connsiteX75" fmla="*/ 733476 w 794599"/>
                  <a:gd name="connsiteY75" fmla="*/ 877726 h 1220015"/>
                  <a:gd name="connsiteX76" fmla="*/ 721251 w 794599"/>
                  <a:gd name="connsiteY76" fmla="*/ 897285 h 1220015"/>
                  <a:gd name="connsiteX77" fmla="*/ 716361 w 794599"/>
                  <a:gd name="connsiteY77" fmla="*/ 926624 h 1220015"/>
                  <a:gd name="connsiteX78" fmla="*/ 713916 w 794599"/>
                  <a:gd name="connsiteY78" fmla="*/ 948629 h 1220015"/>
                  <a:gd name="connsiteX79" fmla="*/ 713916 w 794599"/>
                  <a:gd name="connsiteY79" fmla="*/ 968188 h 1220015"/>
                  <a:gd name="connsiteX80" fmla="*/ 682133 w 794599"/>
                  <a:gd name="connsiteY80" fmla="*/ 1002417 h 1220015"/>
                  <a:gd name="connsiteX81" fmla="*/ 665018 w 794599"/>
                  <a:gd name="connsiteY81" fmla="*/ 1024421 h 1220015"/>
                  <a:gd name="connsiteX82" fmla="*/ 657683 w 794599"/>
                  <a:gd name="connsiteY82" fmla="*/ 1036646 h 1220015"/>
                  <a:gd name="connsiteX83" fmla="*/ 672353 w 794599"/>
                  <a:gd name="connsiteY83" fmla="*/ 1065985 h 1220015"/>
                  <a:gd name="connsiteX84" fmla="*/ 679688 w 794599"/>
                  <a:gd name="connsiteY84" fmla="*/ 1100214 h 1220015"/>
                  <a:gd name="connsiteX85" fmla="*/ 667463 w 794599"/>
                  <a:gd name="connsiteY85" fmla="*/ 1129553 h 1220015"/>
                  <a:gd name="connsiteX86" fmla="*/ 635679 w 794599"/>
                  <a:gd name="connsiteY86" fmla="*/ 1136887 h 1220015"/>
                  <a:gd name="connsiteX87" fmla="*/ 596560 w 794599"/>
                  <a:gd name="connsiteY87" fmla="*/ 1146667 h 1220015"/>
                  <a:gd name="connsiteX88" fmla="*/ 554997 w 794599"/>
                  <a:gd name="connsiteY88" fmla="*/ 1146667 h 1220015"/>
                  <a:gd name="connsiteX89" fmla="*/ 486539 w 794599"/>
                  <a:gd name="connsiteY89" fmla="*/ 1139332 h 1220015"/>
                  <a:gd name="connsiteX90" fmla="*/ 447420 w 794599"/>
                  <a:gd name="connsiteY90" fmla="*/ 1139332 h 1220015"/>
                  <a:gd name="connsiteX91" fmla="*/ 400967 w 794599"/>
                  <a:gd name="connsiteY91" fmla="*/ 1141777 h 1220015"/>
                  <a:gd name="connsiteX92" fmla="*/ 381407 w 794599"/>
                  <a:gd name="connsiteY92" fmla="*/ 1163782 h 1220015"/>
                  <a:gd name="connsiteX93" fmla="*/ 352068 w 794599"/>
                  <a:gd name="connsiteY93" fmla="*/ 1156447 h 1220015"/>
                  <a:gd name="connsiteX94" fmla="*/ 334954 w 794599"/>
                  <a:gd name="connsiteY94" fmla="*/ 1178451 h 1220015"/>
                  <a:gd name="connsiteX95" fmla="*/ 317839 w 794599"/>
                  <a:gd name="connsiteY95" fmla="*/ 1200455 h 1220015"/>
                  <a:gd name="connsiteX96" fmla="*/ 293390 w 794599"/>
                  <a:gd name="connsiteY96" fmla="*/ 1220015 h 1220015"/>
                  <a:gd name="connsiteX97" fmla="*/ 224933 w 794599"/>
                  <a:gd name="connsiteY97" fmla="*/ 1220015 h 1220015"/>
                  <a:gd name="connsiteX98" fmla="*/ 193149 w 794599"/>
                  <a:gd name="connsiteY98" fmla="*/ 1198010 h 1220015"/>
                  <a:gd name="connsiteX99" fmla="*/ 166254 w 794599"/>
                  <a:gd name="connsiteY99" fmla="*/ 1173561 h 1220015"/>
                  <a:gd name="connsiteX100" fmla="*/ 110021 w 794599"/>
                  <a:gd name="connsiteY100" fmla="*/ 1156447 h 1220015"/>
                  <a:gd name="connsiteX101" fmla="*/ 80682 w 794599"/>
                  <a:gd name="connsiteY101" fmla="*/ 1156447 h 1220015"/>
                  <a:gd name="connsiteX102" fmla="*/ 63568 w 794599"/>
                  <a:gd name="connsiteY102" fmla="*/ 1171116 h 1220015"/>
                  <a:gd name="connsiteX103" fmla="*/ 36674 w 794599"/>
                  <a:gd name="connsiteY103" fmla="*/ 1158892 h 1220015"/>
                  <a:gd name="connsiteX104" fmla="*/ 24449 w 794599"/>
                  <a:gd name="connsiteY104" fmla="*/ 1134443 h 1220015"/>
                  <a:gd name="connsiteX105" fmla="*/ 34229 w 794599"/>
                  <a:gd name="connsiteY105" fmla="*/ 1097769 h 1220015"/>
                  <a:gd name="connsiteX106" fmla="*/ 68458 w 794599"/>
                  <a:gd name="connsiteY106" fmla="*/ 1056205 h 1220015"/>
                  <a:gd name="connsiteX107" fmla="*/ 80682 w 794599"/>
                  <a:gd name="connsiteY107" fmla="*/ 1012197 h 1220015"/>
                  <a:gd name="connsiteX108" fmla="*/ 83127 w 794599"/>
                  <a:gd name="connsiteY108" fmla="*/ 980413 h 1220015"/>
                  <a:gd name="connsiteX109" fmla="*/ 117356 w 794599"/>
                  <a:gd name="connsiteY109" fmla="*/ 955963 h 1220015"/>
                  <a:gd name="connsiteX110" fmla="*/ 139360 w 794599"/>
                  <a:gd name="connsiteY110" fmla="*/ 926624 h 1220015"/>
                  <a:gd name="connsiteX111" fmla="*/ 127136 w 794599"/>
                  <a:gd name="connsiteY111" fmla="*/ 867946 h 1220015"/>
                  <a:gd name="connsiteX112" fmla="*/ 53788 w 794599"/>
                  <a:gd name="connsiteY112" fmla="*/ 872836 h 1220015"/>
                  <a:gd name="connsiteX0" fmla="*/ 53788 w 794599"/>
                  <a:gd name="connsiteY0" fmla="*/ 872836 h 1220015"/>
                  <a:gd name="connsiteX1" fmla="*/ 22004 w 794599"/>
                  <a:gd name="connsiteY1" fmla="*/ 850832 h 1220015"/>
                  <a:gd name="connsiteX2" fmla="*/ 17114 w 794599"/>
                  <a:gd name="connsiteY2" fmla="*/ 816603 h 1220015"/>
                  <a:gd name="connsiteX3" fmla="*/ 7335 w 794599"/>
                  <a:gd name="connsiteY3" fmla="*/ 799489 h 1220015"/>
                  <a:gd name="connsiteX4" fmla="*/ 0 w 794599"/>
                  <a:gd name="connsiteY4" fmla="*/ 772594 h 1220015"/>
                  <a:gd name="connsiteX5" fmla="*/ 36674 w 794599"/>
                  <a:gd name="connsiteY5" fmla="*/ 694357 h 1220015"/>
                  <a:gd name="connsiteX6" fmla="*/ 66013 w 794599"/>
                  <a:gd name="connsiteY6" fmla="*/ 687022 h 1220015"/>
                  <a:gd name="connsiteX7" fmla="*/ 90462 w 794599"/>
                  <a:gd name="connsiteY7" fmla="*/ 743255 h 1220015"/>
                  <a:gd name="connsiteX8" fmla="*/ 127136 w 794599"/>
                  <a:gd name="connsiteY8" fmla="*/ 731031 h 1220015"/>
                  <a:gd name="connsiteX9" fmla="*/ 161365 w 794599"/>
                  <a:gd name="connsiteY9" fmla="*/ 738366 h 1220015"/>
                  <a:gd name="connsiteX10" fmla="*/ 259161 w 794599"/>
                  <a:gd name="connsiteY10" fmla="*/ 762815 h 1220015"/>
                  <a:gd name="connsiteX11" fmla="*/ 278721 w 794599"/>
                  <a:gd name="connsiteY11" fmla="*/ 833717 h 1220015"/>
                  <a:gd name="connsiteX12" fmla="*/ 317839 w 794599"/>
                  <a:gd name="connsiteY12" fmla="*/ 843497 h 1220015"/>
                  <a:gd name="connsiteX13" fmla="*/ 347179 w 794599"/>
                  <a:gd name="connsiteY13" fmla="*/ 814158 h 1220015"/>
                  <a:gd name="connsiteX14" fmla="*/ 347179 w 794599"/>
                  <a:gd name="connsiteY14" fmla="*/ 784819 h 1220015"/>
                  <a:gd name="connsiteX15" fmla="*/ 361848 w 794599"/>
                  <a:gd name="connsiteY15" fmla="*/ 738366 h 1220015"/>
                  <a:gd name="connsiteX16" fmla="*/ 361848 w 794599"/>
                  <a:gd name="connsiteY16" fmla="*/ 660128 h 1220015"/>
                  <a:gd name="connsiteX17" fmla="*/ 334954 w 794599"/>
                  <a:gd name="connsiteY17" fmla="*/ 594115 h 1220015"/>
                  <a:gd name="connsiteX18" fmla="*/ 305615 w 794599"/>
                  <a:gd name="connsiteY18" fmla="*/ 606340 h 1220015"/>
                  <a:gd name="connsiteX19" fmla="*/ 259161 w 794599"/>
                  <a:gd name="connsiteY19" fmla="*/ 608785 h 1220015"/>
                  <a:gd name="connsiteX20" fmla="*/ 210263 w 794599"/>
                  <a:gd name="connsiteY20" fmla="*/ 579446 h 1220015"/>
                  <a:gd name="connsiteX21" fmla="*/ 183369 w 794599"/>
                  <a:gd name="connsiteY21" fmla="*/ 532992 h 1220015"/>
                  <a:gd name="connsiteX22" fmla="*/ 159682 w 794599"/>
                  <a:gd name="connsiteY22" fmla="*/ 506098 h 1220015"/>
                  <a:gd name="connsiteX23" fmla="*/ 192498 w 794599"/>
                  <a:gd name="connsiteY23" fmla="*/ 471869 h 1220015"/>
                  <a:gd name="connsiteX24" fmla="*/ 210263 w 794599"/>
                  <a:gd name="connsiteY24" fmla="*/ 440085 h 1220015"/>
                  <a:gd name="connsiteX25" fmla="*/ 144250 w 794599"/>
                  <a:gd name="connsiteY25" fmla="*/ 383852 h 1220015"/>
                  <a:gd name="connsiteX26" fmla="*/ 144250 w 794599"/>
                  <a:gd name="connsiteY26" fmla="*/ 361848 h 1220015"/>
                  <a:gd name="connsiteX27" fmla="*/ 195593 w 794599"/>
                  <a:gd name="connsiteY27" fmla="*/ 325174 h 1220015"/>
                  <a:gd name="connsiteX28" fmla="*/ 193339 w 794599"/>
                  <a:gd name="connsiteY28" fmla="*/ 295517 h 1220015"/>
                  <a:gd name="connsiteX29" fmla="*/ 102687 w 794599"/>
                  <a:gd name="connsiteY29" fmla="*/ 200483 h 1220015"/>
                  <a:gd name="connsiteX30" fmla="*/ 112466 w 794599"/>
                  <a:gd name="connsiteY30" fmla="*/ 92907 h 1220015"/>
                  <a:gd name="connsiteX31" fmla="*/ 122246 w 794599"/>
                  <a:gd name="connsiteY31" fmla="*/ 85572 h 1220015"/>
                  <a:gd name="connsiteX32" fmla="*/ 178479 w 794599"/>
                  <a:gd name="connsiteY32" fmla="*/ 78237 h 1220015"/>
                  <a:gd name="connsiteX33" fmla="*/ 232267 w 794599"/>
                  <a:gd name="connsiteY33" fmla="*/ 56233 h 1220015"/>
                  <a:gd name="connsiteX34" fmla="*/ 281166 w 794599"/>
                  <a:gd name="connsiteY34" fmla="*/ 0 h 1220015"/>
                  <a:gd name="connsiteX35" fmla="*/ 344734 w 794599"/>
                  <a:gd name="connsiteY35" fmla="*/ 2445 h 1220015"/>
                  <a:gd name="connsiteX36" fmla="*/ 400967 w 794599"/>
                  <a:gd name="connsiteY36" fmla="*/ 53788 h 1220015"/>
                  <a:gd name="connsiteX37" fmla="*/ 400967 w 794599"/>
                  <a:gd name="connsiteY37" fmla="*/ 53788 h 1220015"/>
                  <a:gd name="connsiteX38" fmla="*/ 471869 w 794599"/>
                  <a:gd name="connsiteY38" fmla="*/ 24449 h 1220015"/>
                  <a:gd name="connsiteX39" fmla="*/ 572111 w 794599"/>
                  <a:gd name="connsiteY39" fmla="*/ 105131 h 1220015"/>
                  <a:gd name="connsiteX40" fmla="*/ 650349 w 794599"/>
                  <a:gd name="connsiteY40" fmla="*/ 105131 h 1220015"/>
                  <a:gd name="connsiteX41" fmla="*/ 679688 w 794599"/>
                  <a:gd name="connsiteY41" fmla="*/ 53788 h 1220015"/>
                  <a:gd name="connsiteX42" fmla="*/ 672353 w 794599"/>
                  <a:gd name="connsiteY42" fmla="*/ 26894 h 1220015"/>
                  <a:gd name="connsiteX43" fmla="*/ 706582 w 794599"/>
                  <a:gd name="connsiteY43" fmla="*/ 12224 h 1220015"/>
                  <a:gd name="connsiteX44" fmla="*/ 748145 w 794599"/>
                  <a:gd name="connsiteY44" fmla="*/ 26894 h 1220015"/>
                  <a:gd name="connsiteX45" fmla="*/ 728586 w 794599"/>
                  <a:gd name="connsiteY45" fmla="*/ 70902 h 1220015"/>
                  <a:gd name="connsiteX46" fmla="*/ 696802 w 794599"/>
                  <a:gd name="connsiteY46" fmla="*/ 102686 h 1220015"/>
                  <a:gd name="connsiteX47" fmla="*/ 694357 w 794599"/>
                  <a:gd name="connsiteY47" fmla="*/ 134470 h 1220015"/>
                  <a:gd name="connsiteX48" fmla="*/ 665018 w 794599"/>
                  <a:gd name="connsiteY48" fmla="*/ 171144 h 1220015"/>
                  <a:gd name="connsiteX49" fmla="*/ 704137 w 794599"/>
                  <a:gd name="connsiteY49" fmla="*/ 215153 h 1220015"/>
                  <a:gd name="connsiteX50" fmla="*/ 699247 w 794599"/>
                  <a:gd name="connsiteY50" fmla="*/ 308060 h 1220015"/>
                  <a:gd name="connsiteX51" fmla="*/ 723696 w 794599"/>
                  <a:gd name="connsiteY51" fmla="*/ 327619 h 1220015"/>
                  <a:gd name="connsiteX52" fmla="*/ 718806 w 794599"/>
                  <a:gd name="connsiteY52" fmla="*/ 386297 h 1220015"/>
                  <a:gd name="connsiteX53" fmla="*/ 718806 w 794599"/>
                  <a:gd name="connsiteY53" fmla="*/ 410746 h 1220015"/>
                  <a:gd name="connsiteX54" fmla="*/ 713916 w 794599"/>
                  <a:gd name="connsiteY54" fmla="*/ 474314 h 1220015"/>
                  <a:gd name="connsiteX55" fmla="*/ 748145 w 794599"/>
                  <a:gd name="connsiteY55" fmla="*/ 510988 h 1220015"/>
                  <a:gd name="connsiteX56" fmla="*/ 784819 w 794599"/>
                  <a:gd name="connsiteY56" fmla="*/ 520768 h 1220015"/>
                  <a:gd name="connsiteX57" fmla="*/ 794599 w 794599"/>
                  <a:gd name="connsiteY57" fmla="*/ 535437 h 1220015"/>
                  <a:gd name="connsiteX58" fmla="*/ 784819 w 794599"/>
                  <a:gd name="connsiteY58" fmla="*/ 569666 h 1220015"/>
                  <a:gd name="connsiteX59" fmla="*/ 753035 w 794599"/>
                  <a:gd name="connsiteY59" fmla="*/ 577001 h 1220015"/>
                  <a:gd name="connsiteX60" fmla="*/ 726141 w 794599"/>
                  <a:gd name="connsiteY60" fmla="*/ 577001 h 1220015"/>
                  <a:gd name="connsiteX61" fmla="*/ 704137 w 794599"/>
                  <a:gd name="connsiteY61" fmla="*/ 596560 h 1220015"/>
                  <a:gd name="connsiteX62" fmla="*/ 701692 w 794599"/>
                  <a:gd name="connsiteY62" fmla="*/ 618564 h 1220015"/>
                  <a:gd name="connsiteX63" fmla="*/ 694357 w 794599"/>
                  <a:gd name="connsiteY63" fmla="*/ 635679 h 1220015"/>
                  <a:gd name="connsiteX64" fmla="*/ 687022 w 794599"/>
                  <a:gd name="connsiteY64" fmla="*/ 660128 h 1220015"/>
                  <a:gd name="connsiteX65" fmla="*/ 699247 w 794599"/>
                  <a:gd name="connsiteY65" fmla="*/ 667463 h 1220015"/>
                  <a:gd name="connsiteX66" fmla="*/ 704137 w 794599"/>
                  <a:gd name="connsiteY66" fmla="*/ 689467 h 1220015"/>
                  <a:gd name="connsiteX67" fmla="*/ 704137 w 794599"/>
                  <a:gd name="connsiteY67" fmla="*/ 713916 h 1220015"/>
                  <a:gd name="connsiteX68" fmla="*/ 733476 w 794599"/>
                  <a:gd name="connsiteY68" fmla="*/ 711471 h 1220015"/>
                  <a:gd name="connsiteX69" fmla="*/ 750590 w 794599"/>
                  <a:gd name="connsiteY69" fmla="*/ 726141 h 1220015"/>
                  <a:gd name="connsiteX70" fmla="*/ 740811 w 794599"/>
                  <a:gd name="connsiteY70" fmla="*/ 750590 h 1220015"/>
                  <a:gd name="connsiteX71" fmla="*/ 733476 w 794599"/>
                  <a:gd name="connsiteY71" fmla="*/ 772594 h 1220015"/>
                  <a:gd name="connsiteX72" fmla="*/ 745700 w 794599"/>
                  <a:gd name="connsiteY72" fmla="*/ 787264 h 1220015"/>
                  <a:gd name="connsiteX73" fmla="*/ 748145 w 794599"/>
                  <a:gd name="connsiteY73" fmla="*/ 828828 h 1220015"/>
                  <a:gd name="connsiteX74" fmla="*/ 748145 w 794599"/>
                  <a:gd name="connsiteY74" fmla="*/ 850832 h 1220015"/>
                  <a:gd name="connsiteX75" fmla="*/ 733476 w 794599"/>
                  <a:gd name="connsiteY75" fmla="*/ 877726 h 1220015"/>
                  <a:gd name="connsiteX76" fmla="*/ 721251 w 794599"/>
                  <a:gd name="connsiteY76" fmla="*/ 897285 h 1220015"/>
                  <a:gd name="connsiteX77" fmla="*/ 716361 w 794599"/>
                  <a:gd name="connsiteY77" fmla="*/ 926624 h 1220015"/>
                  <a:gd name="connsiteX78" fmla="*/ 713916 w 794599"/>
                  <a:gd name="connsiteY78" fmla="*/ 948629 h 1220015"/>
                  <a:gd name="connsiteX79" fmla="*/ 713916 w 794599"/>
                  <a:gd name="connsiteY79" fmla="*/ 968188 h 1220015"/>
                  <a:gd name="connsiteX80" fmla="*/ 682133 w 794599"/>
                  <a:gd name="connsiteY80" fmla="*/ 1002417 h 1220015"/>
                  <a:gd name="connsiteX81" fmla="*/ 665018 w 794599"/>
                  <a:gd name="connsiteY81" fmla="*/ 1024421 h 1220015"/>
                  <a:gd name="connsiteX82" fmla="*/ 657683 w 794599"/>
                  <a:gd name="connsiteY82" fmla="*/ 1036646 h 1220015"/>
                  <a:gd name="connsiteX83" fmla="*/ 672353 w 794599"/>
                  <a:gd name="connsiteY83" fmla="*/ 1065985 h 1220015"/>
                  <a:gd name="connsiteX84" fmla="*/ 679688 w 794599"/>
                  <a:gd name="connsiteY84" fmla="*/ 1100214 h 1220015"/>
                  <a:gd name="connsiteX85" fmla="*/ 667463 w 794599"/>
                  <a:gd name="connsiteY85" fmla="*/ 1129553 h 1220015"/>
                  <a:gd name="connsiteX86" fmla="*/ 635679 w 794599"/>
                  <a:gd name="connsiteY86" fmla="*/ 1136887 h 1220015"/>
                  <a:gd name="connsiteX87" fmla="*/ 596560 w 794599"/>
                  <a:gd name="connsiteY87" fmla="*/ 1146667 h 1220015"/>
                  <a:gd name="connsiteX88" fmla="*/ 554997 w 794599"/>
                  <a:gd name="connsiteY88" fmla="*/ 1146667 h 1220015"/>
                  <a:gd name="connsiteX89" fmla="*/ 486539 w 794599"/>
                  <a:gd name="connsiteY89" fmla="*/ 1139332 h 1220015"/>
                  <a:gd name="connsiteX90" fmla="*/ 447420 w 794599"/>
                  <a:gd name="connsiteY90" fmla="*/ 1139332 h 1220015"/>
                  <a:gd name="connsiteX91" fmla="*/ 400967 w 794599"/>
                  <a:gd name="connsiteY91" fmla="*/ 1141777 h 1220015"/>
                  <a:gd name="connsiteX92" fmla="*/ 381407 w 794599"/>
                  <a:gd name="connsiteY92" fmla="*/ 1163782 h 1220015"/>
                  <a:gd name="connsiteX93" fmla="*/ 352068 w 794599"/>
                  <a:gd name="connsiteY93" fmla="*/ 1156447 h 1220015"/>
                  <a:gd name="connsiteX94" fmla="*/ 334954 w 794599"/>
                  <a:gd name="connsiteY94" fmla="*/ 1178451 h 1220015"/>
                  <a:gd name="connsiteX95" fmla="*/ 317839 w 794599"/>
                  <a:gd name="connsiteY95" fmla="*/ 1200455 h 1220015"/>
                  <a:gd name="connsiteX96" fmla="*/ 293390 w 794599"/>
                  <a:gd name="connsiteY96" fmla="*/ 1220015 h 1220015"/>
                  <a:gd name="connsiteX97" fmla="*/ 224933 w 794599"/>
                  <a:gd name="connsiteY97" fmla="*/ 1220015 h 1220015"/>
                  <a:gd name="connsiteX98" fmla="*/ 193149 w 794599"/>
                  <a:gd name="connsiteY98" fmla="*/ 1198010 h 1220015"/>
                  <a:gd name="connsiteX99" fmla="*/ 166254 w 794599"/>
                  <a:gd name="connsiteY99" fmla="*/ 1173561 h 1220015"/>
                  <a:gd name="connsiteX100" fmla="*/ 110021 w 794599"/>
                  <a:gd name="connsiteY100" fmla="*/ 1156447 h 1220015"/>
                  <a:gd name="connsiteX101" fmla="*/ 80682 w 794599"/>
                  <a:gd name="connsiteY101" fmla="*/ 1156447 h 1220015"/>
                  <a:gd name="connsiteX102" fmla="*/ 63568 w 794599"/>
                  <a:gd name="connsiteY102" fmla="*/ 1171116 h 1220015"/>
                  <a:gd name="connsiteX103" fmla="*/ 36674 w 794599"/>
                  <a:gd name="connsiteY103" fmla="*/ 1158892 h 1220015"/>
                  <a:gd name="connsiteX104" fmla="*/ 24449 w 794599"/>
                  <a:gd name="connsiteY104" fmla="*/ 1134443 h 1220015"/>
                  <a:gd name="connsiteX105" fmla="*/ 34229 w 794599"/>
                  <a:gd name="connsiteY105" fmla="*/ 1097769 h 1220015"/>
                  <a:gd name="connsiteX106" fmla="*/ 68458 w 794599"/>
                  <a:gd name="connsiteY106" fmla="*/ 1056205 h 1220015"/>
                  <a:gd name="connsiteX107" fmla="*/ 80682 w 794599"/>
                  <a:gd name="connsiteY107" fmla="*/ 1012197 h 1220015"/>
                  <a:gd name="connsiteX108" fmla="*/ 83127 w 794599"/>
                  <a:gd name="connsiteY108" fmla="*/ 980413 h 1220015"/>
                  <a:gd name="connsiteX109" fmla="*/ 117356 w 794599"/>
                  <a:gd name="connsiteY109" fmla="*/ 955963 h 1220015"/>
                  <a:gd name="connsiteX110" fmla="*/ 139360 w 794599"/>
                  <a:gd name="connsiteY110" fmla="*/ 926624 h 1220015"/>
                  <a:gd name="connsiteX111" fmla="*/ 127136 w 794599"/>
                  <a:gd name="connsiteY111" fmla="*/ 867946 h 1220015"/>
                  <a:gd name="connsiteX112" fmla="*/ 53788 w 794599"/>
                  <a:gd name="connsiteY112" fmla="*/ 872836 h 1220015"/>
                  <a:gd name="connsiteX0" fmla="*/ 53788 w 794599"/>
                  <a:gd name="connsiteY0" fmla="*/ 872836 h 1220015"/>
                  <a:gd name="connsiteX1" fmla="*/ 22004 w 794599"/>
                  <a:gd name="connsiteY1" fmla="*/ 850832 h 1220015"/>
                  <a:gd name="connsiteX2" fmla="*/ 17114 w 794599"/>
                  <a:gd name="connsiteY2" fmla="*/ 816603 h 1220015"/>
                  <a:gd name="connsiteX3" fmla="*/ 7335 w 794599"/>
                  <a:gd name="connsiteY3" fmla="*/ 799489 h 1220015"/>
                  <a:gd name="connsiteX4" fmla="*/ 0 w 794599"/>
                  <a:gd name="connsiteY4" fmla="*/ 772594 h 1220015"/>
                  <a:gd name="connsiteX5" fmla="*/ 36674 w 794599"/>
                  <a:gd name="connsiteY5" fmla="*/ 694357 h 1220015"/>
                  <a:gd name="connsiteX6" fmla="*/ 66013 w 794599"/>
                  <a:gd name="connsiteY6" fmla="*/ 687022 h 1220015"/>
                  <a:gd name="connsiteX7" fmla="*/ 90462 w 794599"/>
                  <a:gd name="connsiteY7" fmla="*/ 743255 h 1220015"/>
                  <a:gd name="connsiteX8" fmla="*/ 127136 w 794599"/>
                  <a:gd name="connsiteY8" fmla="*/ 731031 h 1220015"/>
                  <a:gd name="connsiteX9" fmla="*/ 161365 w 794599"/>
                  <a:gd name="connsiteY9" fmla="*/ 738366 h 1220015"/>
                  <a:gd name="connsiteX10" fmla="*/ 259161 w 794599"/>
                  <a:gd name="connsiteY10" fmla="*/ 762815 h 1220015"/>
                  <a:gd name="connsiteX11" fmla="*/ 278721 w 794599"/>
                  <a:gd name="connsiteY11" fmla="*/ 833717 h 1220015"/>
                  <a:gd name="connsiteX12" fmla="*/ 317839 w 794599"/>
                  <a:gd name="connsiteY12" fmla="*/ 843497 h 1220015"/>
                  <a:gd name="connsiteX13" fmla="*/ 347179 w 794599"/>
                  <a:gd name="connsiteY13" fmla="*/ 814158 h 1220015"/>
                  <a:gd name="connsiteX14" fmla="*/ 347179 w 794599"/>
                  <a:gd name="connsiteY14" fmla="*/ 784819 h 1220015"/>
                  <a:gd name="connsiteX15" fmla="*/ 361848 w 794599"/>
                  <a:gd name="connsiteY15" fmla="*/ 738366 h 1220015"/>
                  <a:gd name="connsiteX16" fmla="*/ 361848 w 794599"/>
                  <a:gd name="connsiteY16" fmla="*/ 660128 h 1220015"/>
                  <a:gd name="connsiteX17" fmla="*/ 334954 w 794599"/>
                  <a:gd name="connsiteY17" fmla="*/ 594115 h 1220015"/>
                  <a:gd name="connsiteX18" fmla="*/ 305615 w 794599"/>
                  <a:gd name="connsiteY18" fmla="*/ 606340 h 1220015"/>
                  <a:gd name="connsiteX19" fmla="*/ 259161 w 794599"/>
                  <a:gd name="connsiteY19" fmla="*/ 608785 h 1220015"/>
                  <a:gd name="connsiteX20" fmla="*/ 210263 w 794599"/>
                  <a:gd name="connsiteY20" fmla="*/ 579446 h 1220015"/>
                  <a:gd name="connsiteX21" fmla="*/ 183369 w 794599"/>
                  <a:gd name="connsiteY21" fmla="*/ 532992 h 1220015"/>
                  <a:gd name="connsiteX22" fmla="*/ 159682 w 794599"/>
                  <a:gd name="connsiteY22" fmla="*/ 506098 h 1220015"/>
                  <a:gd name="connsiteX23" fmla="*/ 192498 w 794599"/>
                  <a:gd name="connsiteY23" fmla="*/ 471869 h 1220015"/>
                  <a:gd name="connsiteX24" fmla="*/ 210263 w 794599"/>
                  <a:gd name="connsiteY24" fmla="*/ 440085 h 1220015"/>
                  <a:gd name="connsiteX25" fmla="*/ 144250 w 794599"/>
                  <a:gd name="connsiteY25" fmla="*/ 383852 h 1220015"/>
                  <a:gd name="connsiteX26" fmla="*/ 144250 w 794599"/>
                  <a:gd name="connsiteY26" fmla="*/ 361848 h 1220015"/>
                  <a:gd name="connsiteX27" fmla="*/ 195593 w 794599"/>
                  <a:gd name="connsiteY27" fmla="*/ 325174 h 1220015"/>
                  <a:gd name="connsiteX28" fmla="*/ 193339 w 794599"/>
                  <a:gd name="connsiteY28" fmla="*/ 295517 h 1220015"/>
                  <a:gd name="connsiteX29" fmla="*/ 93162 w 794599"/>
                  <a:gd name="connsiteY29" fmla="*/ 205245 h 1220015"/>
                  <a:gd name="connsiteX30" fmla="*/ 112466 w 794599"/>
                  <a:gd name="connsiteY30" fmla="*/ 92907 h 1220015"/>
                  <a:gd name="connsiteX31" fmla="*/ 122246 w 794599"/>
                  <a:gd name="connsiteY31" fmla="*/ 85572 h 1220015"/>
                  <a:gd name="connsiteX32" fmla="*/ 178479 w 794599"/>
                  <a:gd name="connsiteY32" fmla="*/ 78237 h 1220015"/>
                  <a:gd name="connsiteX33" fmla="*/ 232267 w 794599"/>
                  <a:gd name="connsiteY33" fmla="*/ 56233 h 1220015"/>
                  <a:gd name="connsiteX34" fmla="*/ 281166 w 794599"/>
                  <a:gd name="connsiteY34" fmla="*/ 0 h 1220015"/>
                  <a:gd name="connsiteX35" fmla="*/ 344734 w 794599"/>
                  <a:gd name="connsiteY35" fmla="*/ 2445 h 1220015"/>
                  <a:gd name="connsiteX36" fmla="*/ 400967 w 794599"/>
                  <a:gd name="connsiteY36" fmla="*/ 53788 h 1220015"/>
                  <a:gd name="connsiteX37" fmla="*/ 400967 w 794599"/>
                  <a:gd name="connsiteY37" fmla="*/ 53788 h 1220015"/>
                  <a:gd name="connsiteX38" fmla="*/ 471869 w 794599"/>
                  <a:gd name="connsiteY38" fmla="*/ 24449 h 1220015"/>
                  <a:gd name="connsiteX39" fmla="*/ 572111 w 794599"/>
                  <a:gd name="connsiteY39" fmla="*/ 105131 h 1220015"/>
                  <a:gd name="connsiteX40" fmla="*/ 650349 w 794599"/>
                  <a:gd name="connsiteY40" fmla="*/ 105131 h 1220015"/>
                  <a:gd name="connsiteX41" fmla="*/ 679688 w 794599"/>
                  <a:gd name="connsiteY41" fmla="*/ 53788 h 1220015"/>
                  <a:gd name="connsiteX42" fmla="*/ 672353 w 794599"/>
                  <a:gd name="connsiteY42" fmla="*/ 26894 h 1220015"/>
                  <a:gd name="connsiteX43" fmla="*/ 706582 w 794599"/>
                  <a:gd name="connsiteY43" fmla="*/ 12224 h 1220015"/>
                  <a:gd name="connsiteX44" fmla="*/ 748145 w 794599"/>
                  <a:gd name="connsiteY44" fmla="*/ 26894 h 1220015"/>
                  <a:gd name="connsiteX45" fmla="*/ 728586 w 794599"/>
                  <a:gd name="connsiteY45" fmla="*/ 70902 h 1220015"/>
                  <a:gd name="connsiteX46" fmla="*/ 696802 w 794599"/>
                  <a:gd name="connsiteY46" fmla="*/ 102686 h 1220015"/>
                  <a:gd name="connsiteX47" fmla="*/ 694357 w 794599"/>
                  <a:gd name="connsiteY47" fmla="*/ 134470 h 1220015"/>
                  <a:gd name="connsiteX48" fmla="*/ 665018 w 794599"/>
                  <a:gd name="connsiteY48" fmla="*/ 171144 h 1220015"/>
                  <a:gd name="connsiteX49" fmla="*/ 704137 w 794599"/>
                  <a:gd name="connsiteY49" fmla="*/ 215153 h 1220015"/>
                  <a:gd name="connsiteX50" fmla="*/ 699247 w 794599"/>
                  <a:gd name="connsiteY50" fmla="*/ 308060 h 1220015"/>
                  <a:gd name="connsiteX51" fmla="*/ 723696 w 794599"/>
                  <a:gd name="connsiteY51" fmla="*/ 327619 h 1220015"/>
                  <a:gd name="connsiteX52" fmla="*/ 718806 w 794599"/>
                  <a:gd name="connsiteY52" fmla="*/ 386297 h 1220015"/>
                  <a:gd name="connsiteX53" fmla="*/ 718806 w 794599"/>
                  <a:gd name="connsiteY53" fmla="*/ 410746 h 1220015"/>
                  <a:gd name="connsiteX54" fmla="*/ 713916 w 794599"/>
                  <a:gd name="connsiteY54" fmla="*/ 474314 h 1220015"/>
                  <a:gd name="connsiteX55" fmla="*/ 748145 w 794599"/>
                  <a:gd name="connsiteY55" fmla="*/ 510988 h 1220015"/>
                  <a:gd name="connsiteX56" fmla="*/ 784819 w 794599"/>
                  <a:gd name="connsiteY56" fmla="*/ 520768 h 1220015"/>
                  <a:gd name="connsiteX57" fmla="*/ 794599 w 794599"/>
                  <a:gd name="connsiteY57" fmla="*/ 535437 h 1220015"/>
                  <a:gd name="connsiteX58" fmla="*/ 784819 w 794599"/>
                  <a:gd name="connsiteY58" fmla="*/ 569666 h 1220015"/>
                  <a:gd name="connsiteX59" fmla="*/ 753035 w 794599"/>
                  <a:gd name="connsiteY59" fmla="*/ 577001 h 1220015"/>
                  <a:gd name="connsiteX60" fmla="*/ 726141 w 794599"/>
                  <a:gd name="connsiteY60" fmla="*/ 577001 h 1220015"/>
                  <a:gd name="connsiteX61" fmla="*/ 704137 w 794599"/>
                  <a:gd name="connsiteY61" fmla="*/ 596560 h 1220015"/>
                  <a:gd name="connsiteX62" fmla="*/ 701692 w 794599"/>
                  <a:gd name="connsiteY62" fmla="*/ 618564 h 1220015"/>
                  <a:gd name="connsiteX63" fmla="*/ 694357 w 794599"/>
                  <a:gd name="connsiteY63" fmla="*/ 635679 h 1220015"/>
                  <a:gd name="connsiteX64" fmla="*/ 687022 w 794599"/>
                  <a:gd name="connsiteY64" fmla="*/ 660128 h 1220015"/>
                  <a:gd name="connsiteX65" fmla="*/ 699247 w 794599"/>
                  <a:gd name="connsiteY65" fmla="*/ 667463 h 1220015"/>
                  <a:gd name="connsiteX66" fmla="*/ 704137 w 794599"/>
                  <a:gd name="connsiteY66" fmla="*/ 689467 h 1220015"/>
                  <a:gd name="connsiteX67" fmla="*/ 704137 w 794599"/>
                  <a:gd name="connsiteY67" fmla="*/ 713916 h 1220015"/>
                  <a:gd name="connsiteX68" fmla="*/ 733476 w 794599"/>
                  <a:gd name="connsiteY68" fmla="*/ 711471 h 1220015"/>
                  <a:gd name="connsiteX69" fmla="*/ 750590 w 794599"/>
                  <a:gd name="connsiteY69" fmla="*/ 726141 h 1220015"/>
                  <a:gd name="connsiteX70" fmla="*/ 740811 w 794599"/>
                  <a:gd name="connsiteY70" fmla="*/ 750590 h 1220015"/>
                  <a:gd name="connsiteX71" fmla="*/ 733476 w 794599"/>
                  <a:gd name="connsiteY71" fmla="*/ 772594 h 1220015"/>
                  <a:gd name="connsiteX72" fmla="*/ 745700 w 794599"/>
                  <a:gd name="connsiteY72" fmla="*/ 787264 h 1220015"/>
                  <a:gd name="connsiteX73" fmla="*/ 748145 w 794599"/>
                  <a:gd name="connsiteY73" fmla="*/ 828828 h 1220015"/>
                  <a:gd name="connsiteX74" fmla="*/ 748145 w 794599"/>
                  <a:gd name="connsiteY74" fmla="*/ 850832 h 1220015"/>
                  <a:gd name="connsiteX75" fmla="*/ 733476 w 794599"/>
                  <a:gd name="connsiteY75" fmla="*/ 877726 h 1220015"/>
                  <a:gd name="connsiteX76" fmla="*/ 721251 w 794599"/>
                  <a:gd name="connsiteY76" fmla="*/ 897285 h 1220015"/>
                  <a:gd name="connsiteX77" fmla="*/ 716361 w 794599"/>
                  <a:gd name="connsiteY77" fmla="*/ 926624 h 1220015"/>
                  <a:gd name="connsiteX78" fmla="*/ 713916 w 794599"/>
                  <a:gd name="connsiteY78" fmla="*/ 948629 h 1220015"/>
                  <a:gd name="connsiteX79" fmla="*/ 713916 w 794599"/>
                  <a:gd name="connsiteY79" fmla="*/ 968188 h 1220015"/>
                  <a:gd name="connsiteX80" fmla="*/ 682133 w 794599"/>
                  <a:gd name="connsiteY80" fmla="*/ 1002417 h 1220015"/>
                  <a:gd name="connsiteX81" fmla="*/ 665018 w 794599"/>
                  <a:gd name="connsiteY81" fmla="*/ 1024421 h 1220015"/>
                  <a:gd name="connsiteX82" fmla="*/ 657683 w 794599"/>
                  <a:gd name="connsiteY82" fmla="*/ 1036646 h 1220015"/>
                  <a:gd name="connsiteX83" fmla="*/ 672353 w 794599"/>
                  <a:gd name="connsiteY83" fmla="*/ 1065985 h 1220015"/>
                  <a:gd name="connsiteX84" fmla="*/ 679688 w 794599"/>
                  <a:gd name="connsiteY84" fmla="*/ 1100214 h 1220015"/>
                  <a:gd name="connsiteX85" fmla="*/ 667463 w 794599"/>
                  <a:gd name="connsiteY85" fmla="*/ 1129553 h 1220015"/>
                  <a:gd name="connsiteX86" fmla="*/ 635679 w 794599"/>
                  <a:gd name="connsiteY86" fmla="*/ 1136887 h 1220015"/>
                  <a:gd name="connsiteX87" fmla="*/ 596560 w 794599"/>
                  <a:gd name="connsiteY87" fmla="*/ 1146667 h 1220015"/>
                  <a:gd name="connsiteX88" fmla="*/ 554997 w 794599"/>
                  <a:gd name="connsiteY88" fmla="*/ 1146667 h 1220015"/>
                  <a:gd name="connsiteX89" fmla="*/ 486539 w 794599"/>
                  <a:gd name="connsiteY89" fmla="*/ 1139332 h 1220015"/>
                  <a:gd name="connsiteX90" fmla="*/ 447420 w 794599"/>
                  <a:gd name="connsiteY90" fmla="*/ 1139332 h 1220015"/>
                  <a:gd name="connsiteX91" fmla="*/ 400967 w 794599"/>
                  <a:gd name="connsiteY91" fmla="*/ 1141777 h 1220015"/>
                  <a:gd name="connsiteX92" fmla="*/ 381407 w 794599"/>
                  <a:gd name="connsiteY92" fmla="*/ 1163782 h 1220015"/>
                  <a:gd name="connsiteX93" fmla="*/ 352068 w 794599"/>
                  <a:gd name="connsiteY93" fmla="*/ 1156447 h 1220015"/>
                  <a:gd name="connsiteX94" fmla="*/ 334954 w 794599"/>
                  <a:gd name="connsiteY94" fmla="*/ 1178451 h 1220015"/>
                  <a:gd name="connsiteX95" fmla="*/ 317839 w 794599"/>
                  <a:gd name="connsiteY95" fmla="*/ 1200455 h 1220015"/>
                  <a:gd name="connsiteX96" fmla="*/ 293390 w 794599"/>
                  <a:gd name="connsiteY96" fmla="*/ 1220015 h 1220015"/>
                  <a:gd name="connsiteX97" fmla="*/ 224933 w 794599"/>
                  <a:gd name="connsiteY97" fmla="*/ 1220015 h 1220015"/>
                  <a:gd name="connsiteX98" fmla="*/ 193149 w 794599"/>
                  <a:gd name="connsiteY98" fmla="*/ 1198010 h 1220015"/>
                  <a:gd name="connsiteX99" fmla="*/ 166254 w 794599"/>
                  <a:gd name="connsiteY99" fmla="*/ 1173561 h 1220015"/>
                  <a:gd name="connsiteX100" fmla="*/ 110021 w 794599"/>
                  <a:gd name="connsiteY100" fmla="*/ 1156447 h 1220015"/>
                  <a:gd name="connsiteX101" fmla="*/ 80682 w 794599"/>
                  <a:gd name="connsiteY101" fmla="*/ 1156447 h 1220015"/>
                  <a:gd name="connsiteX102" fmla="*/ 63568 w 794599"/>
                  <a:gd name="connsiteY102" fmla="*/ 1171116 h 1220015"/>
                  <a:gd name="connsiteX103" fmla="*/ 36674 w 794599"/>
                  <a:gd name="connsiteY103" fmla="*/ 1158892 h 1220015"/>
                  <a:gd name="connsiteX104" fmla="*/ 24449 w 794599"/>
                  <a:gd name="connsiteY104" fmla="*/ 1134443 h 1220015"/>
                  <a:gd name="connsiteX105" fmla="*/ 34229 w 794599"/>
                  <a:gd name="connsiteY105" fmla="*/ 1097769 h 1220015"/>
                  <a:gd name="connsiteX106" fmla="*/ 68458 w 794599"/>
                  <a:gd name="connsiteY106" fmla="*/ 1056205 h 1220015"/>
                  <a:gd name="connsiteX107" fmla="*/ 80682 w 794599"/>
                  <a:gd name="connsiteY107" fmla="*/ 1012197 h 1220015"/>
                  <a:gd name="connsiteX108" fmla="*/ 83127 w 794599"/>
                  <a:gd name="connsiteY108" fmla="*/ 980413 h 1220015"/>
                  <a:gd name="connsiteX109" fmla="*/ 117356 w 794599"/>
                  <a:gd name="connsiteY109" fmla="*/ 955963 h 1220015"/>
                  <a:gd name="connsiteX110" fmla="*/ 139360 w 794599"/>
                  <a:gd name="connsiteY110" fmla="*/ 926624 h 1220015"/>
                  <a:gd name="connsiteX111" fmla="*/ 127136 w 794599"/>
                  <a:gd name="connsiteY111" fmla="*/ 867946 h 1220015"/>
                  <a:gd name="connsiteX112" fmla="*/ 53788 w 794599"/>
                  <a:gd name="connsiteY112" fmla="*/ 872836 h 1220015"/>
                  <a:gd name="connsiteX0" fmla="*/ 53788 w 794599"/>
                  <a:gd name="connsiteY0" fmla="*/ 872836 h 1220015"/>
                  <a:gd name="connsiteX1" fmla="*/ 22004 w 794599"/>
                  <a:gd name="connsiteY1" fmla="*/ 850832 h 1220015"/>
                  <a:gd name="connsiteX2" fmla="*/ 17114 w 794599"/>
                  <a:gd name="connsiteY2" fmla="*/ 816603 h 1220015"/>
                  <a:gd name="connsiteX3" fmla="*/ 7335 w 794599"/>
                  <a:gd name="connsiteY3" fmla="*/ 799489 h 1220015"/>
                  <a:gd name="connsiteX4" fmla="*/ 0 w 794599"/>
                  <a:gd name="connsiteY4" fmla="*/ 772594 h 1220015"/>
                  <a:gd name="connsiteX5" fmla="*/ 36674 w 794599"/>
                  <a:gd name="connsiteY5" fmla="*/ 694357 h 1220015"/>
                  <a:gd name="connsiteX6" fmla="*/ 66013 w 794599"/>
                  <a:gd name="connsiteY6" fmla="*/ 687022 h 1220015"/>
                  <a:gd name="connsiteX7" fmla="*/ 90462 w 794599"/>
                  <a:gd name="connsiteY7" fmla="*/ 743255 h 1220015"/>
                  <a:gd name="connsiteX8" fmla="*/ 127136 w 794599"/>
                  <a:gd name="connsiteY8" fmla="*/ 731031 h 1220015"/>
                  <a:gd name="connsiteX9" fmla="*/ 161365 w 794599"/>
                  <a:gd name="connsiteY9" fmla="*/ 738366 h 1220015"/>
                  <a:gd name="connsiteX10" fmla="*/ 259161 w 794599"/>
                  <a:gd name="connsiteY10" fmla="*/ 762815 h 1220015"/>
                  <a:gd name="connsiteX11" fmla="*/ 278721 w 794599"/>
                  <a:gd name="connsiteY11" fmla="*/ 833717 h 1220015"/>
                  <a:gd name="connsiteX12" fmla="*/ 317839 w 794599"/>
                  <a:gd name="connsiteY12" fmla="*/ 843497 h 1220015"/>
                  <a:gd name="connsiteX13" fmla="*/ 347179 w 794599"/>
                  <a:gd name="connsiteY13" fmla="*/ 814158 h 1220015"/>
                  <a:gd name="connsiteX14" fmla="*/ 347179 w 794599"/>
                  <a:gd name="connsiteY14" fmla="*/ 784819 h 1220015"/>
                  <a:gd name="connsiteX15" fmla="*/ 361848 w 794599"/>
                  <a:gd name="connsiteY15" fmla="*/ 738366 h 1220015"/>
                  <a:gd name="connsiteX16" fmla="*/ 361848 w 794599"/>
                  <a:gd name="connsiteY16" fmla="*/ 660128 h 1220015"/>
                  <a:gd name="connsiteX17" fmla="*/ 334954 w 794599"/>
                  <a:gd name="connsiteY17" fmla="*/ 594115 h 1220015"/>
                  <a:gd name="connsiteX18" fmla="*/ 305615 w 794599"/>
                  <a:gd name="connsiteY18" fmla="*/ 606340 h 1220015"/>
                  <a:gd name="connsiteX19" fmla="*/ 259161 w 794599"/>
                  <a:gd name="connsiteY19" fmla="*/ 608785 h 1220015"/>
                  <a:gd name="connsiteX20" fmla="*/ 210263 w 794599"/>
                  <a:gd name="connsiteY20" fmla="*/ 579446 h 1220015"/>
                  <a:gd name="connsiteX21" fmla="*/ 183369 w 794599"/>
                  <a:gd name="connsiteY21" fmla="*/ 532992 h 1220015"/>
                  <a:gd name="connsiteX22" fmla="*/ 159682 w 794599"/>
                  <a:gd name="connsiteY22" fmla="*/ 506098 h 1220015"/>
                  <a:gd name="connsiteX23" fmla="*/ 192498 w 794599"/>
                  <a:gd name="connsiteY23" fmla="*/ 471869 h 1220015"/>
                  <a:gd name="connsiteX24" fmla="*/ 210263 w 794599"/>
                  <a:gd name="connsiteY24" fmla="*/ 440085 h 1220015"/>
                  <a:gd name="connsiteX25" fmla="*/ 144250 w 794599"/>
                  <a:gd name="connsiteY25" fmla="*/ 383852 h 1220015"/>
                  <a:gd name="connsiteX26" fmla="*/ 144250 w 794599"/>
                  <a:gd name="connsiteY26" fmla="*/ 361848 h 1220015"/>
                  <a:gd name="connsiteX27" fmla="*/ 195593 w 794599"/>
                  <a:gd name="connsiteY27" fmla="*/ 325174 h 1220015"/>
                  <a:gd name="connsiteX28" fmla="*/ 193339 w 794599"/>
                  <a:gd name="connsiteY28" fmla="*/ 295517 h 1220015"/>
                  <a:gd name="connsiteX29" fmla="*/ 93162 w 794599"/>
                  <a:gd name="connsiteY29" fmla="*/ 205245 h 1220015"/>
                  <a:gd name="connsiteX30" fmla="*/ 102941 w 794599"/>
                  <a:gd name="connsiteY30" fmla="*/ 92907 h 1220015"/>
                  <a:gd name="connsiteX31" fmla="*/ 122246 w 794599"/>
                  <a:gd name="connsiteY31" fmla="*/ 85572 h 1220015"/>
                  <a:gd name="connsiteX32" fmla="*/ 178479 w 794599"/>
                  <a:gd name="connsiteY32" fmla="*/ 78237 h 1220015"/>
                  <a:gd name="connsiteX33" fmla="*/ 232267 w 794599"/>
                  <a:gd name="connsiteY33" fmla="*/ 56233 h 1220015"/>
                  <a:gd name="connsiteX34" fmla="*/ 281166 w 794599"/>
                  <a:gd name="connsiteY34" fmla="*/ 0 h 1220015"/>
                  <a:gd name="connsiteX35" fmla="*/ 344734 w 794599"/>
                  <a:gd name="connsiteY35" fmla="*/ 2445 h 1220015"/>
                  <a:gd name="connsiteX36" fmla="*/ 400967 w 794599"/>
                  <a:gd name="connsiteY36" fmla="*/ 53788 h 1220015"/>
                  <a:gd name="connsiteX37" fmla="*/ 400967 w 794599"/>
                  <a:gd name="connsiteY37" fmla="*/ 53788 h 1220015"/>
                  <a:gd name="connsiteX38" fmla="*/ 471869 w 794599"/>
                  <a:gd name="connsiteY38" fmla="*/ 24449 h 1220015"/>
                  <a:gd name="connsiteX39" fmla="*/ 572111 w 794599"/>
                  <a:gd name="connsiteY39" fmla="*/ 105131 h 1220015"/>
                  <a:gd name="connsiteX40" fmla="*/ 650349 w 794599"/>
                  <a:gd name="connsiteY40" fmla="*/ 105131 h 1220015"/>
                  <a:gd name="connsiteX41" fmla="*/ 679688 w 794599"/>
                  <a:gd name="connsiteY41" fmla="*/ 53788 h 1220015"/>
                  <a:gd name="connsiteX42" fmla="*/ 672353 w 794599"/>
                  <a:gd name="connsiteY42" fmla="*/ 26894 h 1220015"/>
                  <a:gd name="connsiteX43" fmla="*/ 706582 w 794599"/>
                  <a:gd name="connsiteY43" fmla="*/ 12224 h 1220015"/>
                  <a:gd name="connsiteX44" fmla="*/ 748145 w 794599"/>
                  <a:gd name="connsiteY44" fmla="*/ 26894 h 1220015"/>
                  <a:gd name="connsiteX45" fmla="*/ 728586 w 794599"/>
                  <a:gd name="connsiteY45" fmla="*/ 70902 h 1220015"/>
                  <a:gd name="connsiteX46" fmla="*/ 696802 w 794599"/>
                  <a:gd name="connsiteY46" fmla="*/ 102686 h 1220015"/>
                  <a:gd name="connsiteX47" fmla="*/ 694357 w 794599"/>
                  <a:gd name="connsiteY47" fmla="*/ 134470 h 1220015"/>
                  <a:gd name="connsiteX48" fmla="*/ 665018 w 794599"/>
                  <a:gd name="connsiteY48" fmla="*/ 171144 h 1220015"/>
                  <a:gd name="connsiteX49" fmla="*/ 704137 w 794599"/>
                  <a:gd name="connsiteY49" fmla="*/ 215153 h 1220015"/>
                  <a:gd name="connsiteX50" fmla="*/ 699247 w 794599"/>
                  <a:gd name="connsiteY50" fmla="*/ 308060 h 1220015"/>
                  <a:gd name="connsiteX51" fmla="*/ 723696 w 794599"/>
                  <a:gd name="connsiteY51" fmla="*/ 327619 h 1220015"/>
                  <a:gd name="connsiteX52" fmla="*/ 718806 w 794599"/>
                  <a:gd name="connsiteY52" fmla="*/ 386297 h 1220015"/>
                  <a:gd name="connsiteX53" fmla="*/ 718806 w 794599"/>
                  <a:gd name="connsiteY53" fmla="*/ 410746 h 1220015"/>
                  <a:gd name="connsiteX54" fmla="*/ 713916 w 794599"/>
                  <a:gd name="connsiteY54" fmla="*/ 474314 h 1220015"/>
                  <a:gd name="connsiteX55" fmla="*/ 748145 w 794599"/>
                  <a:gd name="connsiteY55" fmla="*/ 510988 h 1220015"/>
                  <a:gd name="connsiteX56" fmla="*/ 784819 w 794599"/>
                  <a:gd name="connsiteY56" fmla="*/ 520768 h 1220015"/>
                  <a:gd name="connsiteX57" fmla="*/ 794599 w 794599"/>
                  <a:gd name="connsiteY57" fmla="*/ 535437 h 1220015"/>
                  <a:gd name="connsiteX58" fmla="*/ 784819 w 794599"/>
                  <a:gd name="connsiteY58" fmla="*/ 569666 h 1220015"/>
                  <a:gd name="connsiteX59" fmla="*/ 753035 w 794599"/>
                  <a:gd name="connsiteY59" fmla="*/ 577001 h 1220015"/>
                  <a:gd name="connsiteX60" fmla="*/ 726141 w 794599"/>
                  <a:gd name="connsiteY60" fmla="*/ 577001 h 1220015"/>
                  <a:gd name="connsiteX61" fmla="*/ 704137 w 794599"/>
                  <a:gd name="connsiteY61" fmla="*/ 596560 h 1220015"/>
                  <a:gd name="connsiteX62" fmla="*/ 701692 w 794599"/>
                  <a:gd name="connsiteY62" fmla="*/ 618564 h 1220015"/>
                  <a:gd name="connsiteX63" fmla="*/ 694357 w 794599"/>
                  <a:gd name="connsiteY63" fmla="*/ 635679 h 1220015"/>
                  <a:gd name="connsiteX64" fmla="*/ 687022 w 794599"/>
                  <a:gd name="connsiteY64" fmla="*/ 660128 h 1220015"/>
                  <a:gd name="connsiteX65" fmla="*/ 699247 w 794599"/>
                  <a:gd name="connsiteY65" fmla="*/ 667463 h 1220015"/>
                  <a:gd name="connsiteX66" fmla="*/ 704137 w 794599"/>
                  <a:gd name="connsiteY66" fmla="*/ 689467 h 1220015"/>
                  <a:gd name="connsiteX67" fmla="*/ 704137 w 794599"/>
                  <a:gd name="connsiteY67" fmla="*/ 713916 h 1220015"/>
                  <a:gd name="connsiteX68" fmla="*/ 733476 w 794599"/>
                  <a:gd name="connsiteY68" fmla="*/ 711471 h 1220015"/>
                  <a:gd name="connsiteX69" fmla="*/ 750590 w 794599"/>
                  <a:gd name="connsiteY69" fmla="*/ 726141 h 1220015"/>
                  <a:gd name="connsiteX70" fmla="*/ 740811 w 794599"/>
                  <a:gd name="connsiteY70" fmla="*/ 750590 h 1220015"/>
                  <a:gd name="connsiteX71" fmla="*/ 733476 w 794599"/>
                  <a:gd name="connsiteY71" fmla="*/ 772594 h 1220015"/>
                  <a:gd name="connsiteX72" fmla="*/ 745700 w 794599"/>
                  <a:gd name="connsiteY72" fmla="*/ 787264 h 1220015"/>
                  <a:gd name="connsiteX73" fmla="*/ 748145 w 794599"/>
                  <a:gd name="connsiteY73" fmla="*/ 828828 h 1220015"/>
                  <a:gd name="connsiteX74" fmla="*/ 748145 w 794599"/>
                  <a:gd name="connsiteY74" fmla="*/ 850832 h 1220015"/>
                  <a:gd name="connsiteX75" fmla="*/ 733476 w 794599"/>
                  <a:gd name="connsiteY75" fmla="*/ 877726 h 1220015"/>
                  <a:gd name="connsiteX76" fmla="*/ 721251 w 794599"/>
                  <a:gd name="connsiteY76" fmla="*/ 897285 h 1220015"/>
                  <a:gd name="connsiteX77" fmla="*/ 716361 w 794599"/>
                  <a:gd name="connsiteY77" fmla="*/ 926624 h 1220015"/>
                  <a:gd name="connsiteX78" fmla="*/ 713916 w 794599"/>
                  <a:gd name="connsiteY78" fmla="*/ 948629 h 1220015"/>
                  <a:gd name="connsiteX79" fmla="*/ 713916 w 794599"/>
                  <a:gd name="connsiteY79" fmla="*/ 968188 h 1220015"/>
                  <a:gd name="connsiteX80" fmla="*/ 682133 w 794599"/>
                  <a:gd name="connsiteY80" fmla="*/ 1002417 h 1220015"/>
                  <a:gd name="connsiteX81" fmla="*/ 665018 w 794599"/>
                  <a:gd name="connsiteY81" fmla="*/ 1024421 h 1220015"/>
                  <a:gd name="connsiteX82" fmla="*/ 657683 w 794599"/>
                  <a:gd name="connsiteY82" fmla="*/ 1036646 h 1220015"/>
                  <a:gd name="connsiteX83" fmla="*/ 672353 w 794599"/>
                  <a:gd name="connsiteY83" fmla="*/ 1065985 h 1220015"/>
                  <a:gd name="connsiteX84" fmla="*/ 679688 w 794599"/>
                  <a:gd name="connsiteY84" fmla="*/ 1100214 h 1220015"/>
                  <a:gd name="connsiteX85" fmla="*/ 667463 w 794599"/>
                  <a:gd name="connsiteY85" fmla="*/ 1129553 h 1220015"/>
                  <a:gd name="connsiteX86" fmla="*/ 635679 w 794599"/>
                  <a:gd name="connsiteY86" fmla="*/ 1136887 h 1220015"/>
                  <a:gd name="connsiteX87" fmla="*/ 596560 w 794599"/>
                  <a:gd name="connsiteY87" fmla="*/ 1146667 h 1220015"/>
                  <a:gd name="connsiteX88" fmla="*/ 554997 w 794599"/>
                  <a:gd name="connsiteY88" fmla="*/ 1146667 h 1220015"/>
                  <a:gd name="connsiteX89" fmla="*/ 486539 w 794599"/>
                  <a:gd name="connsiteY89" fmla="*/ 1139332 h 1220015"/>
                  <a:gd name="connsiteX90" fmla="*/ 447420 w 794599"/>
                  <a:gd name="connsiteY90" fmla="*/ 1139332 h 1220015"/>
                  <a:gd name="connsiteX91" fmla="*/ 400967 w 794599"/>
                  <a:gd name="connsiteY91" fmla="*/ 1141777 h 1220015"/>
                  <a:gd name="connsiteX92" fmla="*/ 381407 w 794599"/>
                  <a:gd name="connsiteY92" fmla="*/ 1163782 h 1220015"/>
                  <a:gd name="connsiteX93" fmla="*/ 352068 w 794599"/>
                  <a:gd name="connsiteY93" fmla="*/ 1156447 h 1220015"/>
                  <a:gd name="connsiteX94" fmla="*/ 334954 w 794599"/>
                  <a:gd name="connsiteY94" fmla="*/ 1178451 h 1220015"/>
                  <a:gd name="connsiteX95" fmla="*/ 317839 w 794599"/>
                  <a:gd name="connsiteY95" fmla="*/ 1200455 h 1220015"/>
                  <a:gd name="connsiteX96" fmla="*/ 293390 w 794599"/>
                  <a:gd name="connsiteY96" fmla="*/ 1220015 h 1220015"/>
                  <a:gd name="connsiteX97" fmla="*/ 224933 w 794599"/>
                  <a:gd name="connsiteY97" fmla="*/ 1220015 h 1220015"/>
                  <a:gd name="connsiteX98" fmla="*/ 193149 w 794599"/>
                  <a:gd name="connsiteY98" fmla="*/ 1198010 h 1220015"/>
                  <a:gd name="connsiteX99" fmla="*/ 166254 w 794599"/>
                  <a:gd name="connsiteY99" fmla="*/ 1173561 h 1220015"/>
                  <a:gd name="connsiteX100" fmla="*/ 110021 w 794599"/>
                  <a:gd name="connsiteY100" fmla="*/ 1156447 h 1220015"/>
                  <a:gd name="connsiteX101" fmla="*/ 80682 w 794599"/>
                  <a:gd name="connsiteY101" fmla="*/ 1156447 h 1220015"/>
                  <a:gd name="connsiteX102" fmla="*/ 63568 w 794599"/>
                  <a:gd name="connsiteY102" fmla="*/ 1171116 h 1220015"/>
                  <a:gd name="connsiteX103" fmla="*/ 36674 w 794599"/>
                  <a:gd name="connsiteY103" fmla="*/ 1158892 h 1220015"/>
                  <a:gd name="connsiteX104" fmla="*/ 24449 w 794599"/>
                  <a:gd name="connsiteY104" fmla="*/ 1134443 h 1220015"/>
                  <a:gd name="connsiteX105" fmla="*/ 34229 w 794599"/>
                  <a:gd name="connsiteY105" fmla="*/ 1097769 h 1220015"/>
                  <a:gd name="connsiteX106" fmla="*/ 68458 w 794599"/>
                  <a:gd name="connsiteY106" fmla="*/ 1056205 h 1220015"/>
                  <a:gd name="connsiteX107" fmla="*/ 80682 w 794599"/>
                  <a:gd name="connsiteY107" fmla="*/ 1012197 h 1220015"/>
                  <a:gd name="connsiteX108" fmla="*/ 83127 w 794599"/>
                  <a:gd name="connsiteY108" fmla="*/ 980413 h 1220015"/>
                  <a:gd name="connsiteX109" fmla="*/ 117356 w 794599"/>
                  <a:gd name="connsiteY109" fmla="*/ 955963 h 1220015"/>
                  <a:gd name="connsiteX110" fmla="*/ 139360 w 794599"/>
                  <a:gd name="connsiteY110" fmla="*/ 926624 h 1220015"/>
                  <a:gd name="connsiteX111" fmla="*/ 127136 w 794599"/>
                  <a:gd name="connsiteY111" fmla="*/ 867946 h 1220015"/>
                  <a:gd name="connsiteX112" fmla="*/ 53788 w 794599"/>
                  <a:gd name="connsiteY112" fmla="*/ 872836 h 1220015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61848 w 794599"/>
                  <a:gd name="connsiteY15" fmla="*/ 747891 h 1229540"/>
                  <a:gd name="connsiteX16" fmla="*/ 361848 w 794599"/>
                  <a:gd name="connsiteY16" fmla="*/ 669653 h 1229540"/>
                  <a:gd name="connsiteX17" fmla="*/ 334954 w 794599"/>
                  <a:gd name="connsiteY17" fmla="*/ 603640 h 1229540"/>
                  <a:gd name="connsiteX18" fmla="*/ 305615 w 794599"/>
                  <a:gd name="connsiteY18" fmla="*/ 615865 h 1229540"/>
                  <a:gd name="connsiteX19" fmla="*/ 259161 w 794599"/>
                  <a:gd name="connsiteY19" fmla="*/ 618310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32267 w 794599"/>
                  <a:gd name="connsiteY33" fmla="*/ 65758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61848 w 794599"/>
                  <a:gd name="connsiteY15" fmla="*/ 747891 h 1229540"/>
                  <a:gd name="connsiteX16" fmla="*/ 361848 w 794599"/>
                  <a:gd name="connsiteY16" fmla="*/ 669653 h 1229540"/>
                  <a:gd name="connsiteX17" fmla="*/ 334954 w 794599"/>
                  <a:gd name="connsiteY17" fmla="*/ 603640 h 1229540"/>
                  <a:gd name="connsiteX18" fmla="*/ 305615 w 794599"/>
                  <a:gd name="connsiteY18" fmla="*/ 615865 h 1229540"/>
                  <a:gd name="connsiteX19" fmla="*/ 259161 w 794599"/>
                  <a:gd name="connsiteY19" fmla="*/ 618310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61848 w 794599"/>
                  <a:gd name="connsiteY15" fmla="*/ 747891 h 1229540"/>
                  <a:gd name="connsiteX16" fmla="*/ 361848 w 794599"/>
                  <a:gd name="connsiteY16" fmla="*/ 669653 h 1229540"/>
                  <a:gd name="connsiteX17" fmla="*/ 334954 w 794599"/>
                  <a:gd name="connsiteY17" fmla="*/ 603640 h 1229540"/>
                  <a:gd name="connsiteX18" fmla="*/ 305615 w 794599"/>
                  <a:gd name="connsiteY18" fmla="*/ 615865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61848 w 794599"/>
                  <a:gd name="connsiteY15" fmla="*/ 747891 h 1229540"/>
                  <a:gd name="connsiteX16" fmla="*/ 361848 w 794599"/>
                  <a:gd name="connsiteY16" fmla="*/ 669653 h 1229540"/>
                  <a:gd name="connsiteX17" fmla="*/ 334954 w 794599"/>
                  <a:gd name="connsiteY17" fmla="*/ 603640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61848 w 794599"/>
                  <a:gd name="connsiteY15" fmla="*/ 747891 h 1229540"/>
                  <a:gd name="connsiteX16" fmla="*/ 354705 w 794599"/>
                  <a:gd name="connsiteY16" fmla="*/ 672034 h 1229540"/>
                  <a:gd name="connsiteX17" fmla="*/ 334954 w 794599"/>
                  <a:gd name="connsiteY17" fmla="*/ 603640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61848 w 794599"/>
                  <a:gd name="connsiteY15" fmla="*/ 747891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49942 w 794599"/>
                  <a:gd name="connsiteY15" fmla="*/ 750272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0035 w 794599"/>
                  <a:gd name="connsiteY14" fmla="*/ 794344 h 1229540"/>
                  <a:gd name="connsiteX15" fmla="*/ 349942 w 794599"/>
                  <a:gd name="connsiteY15" fmla="*/ 750272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28129 w 794599"/>
                  <a:gd name="connsiteY13" fmla="*/ 823683 h 1229540"/>
                  <a:gd name="connsiteX14" fmla="*/ 340035 w 794599"/>
                  <a:gd name="connsiteY14" fmla="*/ 794344 h 1229540"/>
                  <a:gd name="connsiteX15" fmla="*/ 349942 w 794599"/>
                  <a:gd name="connsiteY15" fmla="*/ 750272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3077 w 794599"/>
                  <a:gd name="connsiteY12" fmla="*/ 836353 h 1229540"/>
                  <a:gd name="connsiteX13" fmla="*/ 328129 w 794599"/>
                  <a:gd name="connsiteY13" fmla="*/ 823683 h 1229540"/>
                  <a:gd name="connsiteX14" fmla="*/ 340035 w 794599"/>
                  <a:gd name="connsiteY14" fmla="*/ 794344 h 1229540"/>
                  <a:gd name="connsiteX15" fmla="*/ 349942 w 794599"/>
                  <a:gd name="connsiteY15" fmla="*/ 750272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85864 w 794599"/>
                  <a:gd name="connsiteY11" fmla="*/ 836099 h 1229540"/>
                  <a:gd name="connsiteX12" fmla="*/ 313077 w 794599"/>
                  <a:gd name="connsiteY12" fmla="*/ 836353 h 1229540"/>
                  <a:gd name="connsiteX13" fmla="*/ 328129 w 794599"/>
                  <a:gd name="connsiteY13" fmla="*/ 823683 h 1229540"/>
                  <a:gd name="connsiteX14" fmla="*/ 340035 w 794599"/>
                  <a:gd name="connsiteY14" fmla="*/ 794344 h 1229540"/>
                  <a:gd name="connsiteX15" fmla="*/ 349942 w 794599"/>
                  <a:gd name="connsiteY15" fmla="*/ 750272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66305 w 794599"/>
                  <a:gd name="connsiteY10" fmla="*/ 765196 h 1229540"/>
                  <a:gd name="connsiteX11" fmla="*/ 285864 w 794599"/>
                  <a:gd name="connsiteY11" fmla="*/ 836099 h 1229540"/>
                  <a:gd name="connsiteX12" fmla="*/ 313077 w 794599"/>
                  <a:gd name="connsiteY12" fmla="*/ 836353 h 1229540"/>
                  <a:gd name="connsiteX13" fmla="*/ 328129 w 794599"/>
                  <a:gd name="connsiteY13" fmla="*/ 823683 h 1229540"/>
                  <a:gd name="connsiteX14" fmla="*/ 340035 w 794599"/>
                  <a:gd name="connsiteY14" fmla="*/ 794344 h 1229540"/>
                  <a:gd name="connsiteX15" fmla="*/ 349942 w 794599"/>
                  <a:gd name="connsiteY15" fmla="*/ 750272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196778 w 794599"/>
                  <a:gd name="connsiteY10" fmla="*/ 745166 h 1229540"/>
                  <a:gd name="connsiteX11" fmla="*/ 266305 w 794599"/>
                  <a:gd name="connsiteY11" fmla="*/ 765196 h 1229540"/>
                  <a:gd name="connsiteX12" fmla="*/ 285864 w 794599"/>
                  <a:gd name="connsiteY12" fmla="*/ 836099 h 1229540"/>
                  <a:gd name="connsiteX13" fmla="*/ 313077 w 794599"/>
                  <a:gd name="connsiteY13" fmla="*/ 836353 h 1229540"/>
                  <a:gd name="connsiteX14" fmla="*/ 328129 w 794599"/>
                  <a:gd name="connsiteY14" fmla="*/ 823683 h 1229540"/>
                  <a:gd name="connsiteX15" fmla="*/ 340035 w 794599"/>
                  <a:gd name="connsiteY15" fmla="*/ 794344 h 1229540"/>
                  <a:gd name="connsiteX16" fmla="*/ 349942 w 794599"/>
                  <a:gd name="connsiteY16" fmla="*/ 750272 h 1229540"/>
                  <a:gd name="connsiteX17" fmla="*/ 354705 w 794599"/>
                  <a:gd name="connsiteY17" fmla="*/ 672034 h 1229540"/>
                  <a:gd name="connsiteX18" fmla="*/ 330191 w 794599"/>
                  <a:gd name="connsiteY18" fmla="*/ 610784 h 1229540"/>
                  <a:gd name="connsiteX19" fmla="*/ 310377 w 794599"/>
                  <a:gd name="connsiteY19" fmla="*/ 623009 h 1229540"/>
                  <a:gd name="connsiteX20" fmla="*/ 259161 w 794599"/>
                  <a:gd name="connsiteY20" fmla="*/ 625454 h 1229540"/>
                  <a:gd name="connsiteX21" fmla="*/ 210263 w 794599"/>
                  <a:gd name="connsiteY21" fmla="*/ 588971 h 1229540"/>
                  <a:gd name="connsiteX22" fmla="*/ 183369 w 794599"/>
                  <a:gd name="connsiteY22" fmla="*/ 542517 h 1229540"/>
                  <a:gd name="connsiteX23" fmla="*/ 159682 w 794599"/>
                  <a:gd name="connsiteY23" fmla="*/ 515623 h 1229540"/>
                  <a:gd name="connsiteX24" fmla="*/ 192498 w 794599"/>
                  <a:gd name="connsiteY24" fmla="*/ 481394 h 1229540"/>
                  <a:gd name="connsiteX25" fmla="*/ 210263 w 794599"/>
                  <a:gd name="connsiteY25" fmla="*/ 449610 h 1229540"/>
                  <a:gd name="connsiteX26" fmla="*/ 144250 w 794599"/>
                  <a:gd name="connsiteY26" fmla="*/ 393377 h 1229540"/>
                  <a:gd name="connsiteX27" fmla="*/ 144250 w 794599"/>
                  <a:gd name="connsiteY27" fmla="*/ 371373 h 1229540"/>
                  <a:gd name="connsiteX28" fmla="*/ 195593 w 794599"/>
                  <a:gd name="connsiteY28" fmla="*/ 334699 h 1229540"/>
                  <a:gd name="connsiteX29" fmla="*/ 193339 w 794599"/>
                  <a:gd name="connsiteY29" fmla="*/ 305042 h 1229540"/>
                  <a:gd name="connsiteX30" fmla="*/ 93162 w 794599"/>
                  <a:gd name="connsiteY30" fmla="*/ 214770 h 1229540"/>
                  <a:gd name="connsiteX31" fmla="*/ 102941 w 794599"/>
                  <a:gd name="connsiteY31" fmla="*/ 102432 h 1229540"/>
                  <a:gd name="connsiteX32" fmla="*/ 122246 w 794599"/>
                  <a:gd name="connsiteY32" fmla="*/ 95097 h 1229540"/>
                  <a:gd name="connsiteX33" fmla="*/ 178479 w 794599"/>
                  <a:gd name="connsiteY33" fmla="*/ 87762 h 1229540"/>
                  <a:gd name="connsiteX34" fmla="*/ 227505 w 794599"/>
                  <a:gd name="connsiteY34" fmla="*/ 58614 h 1229540"/>
                  <a:gd name="connsiteX35" fmla="*/ 274022 w 794599"/>
                  <a:gd name="connsiteY35" fmla="*/ 0 h 1229540"/>
                  <a:gd name="connsiteX36" fmla="*/ 344734 w 794599"/>
                  <a:gd name="connsiteY36" fmla="*/ 11970 h 1229540"/>
                  <a:gd name="connsiteX37" fmla="*/ 400967 w 794599"/>
                  <a:gd name="connsiteY37" fmla="*/ 63313 h 1229540"/>
                  <a:gd name="connsiteX38" fmla="*/ 400967 w 794599"/>
                  <a:gd name="connsiteY38" fmla="*/ 63313 h 1229540"/>
                  <a:gd name="connsiteX39" fmla="*/ 471869 w 794599"/>
                  <a:gd name="connsiteY39" fmla="*/ 33974 h 1229540"/>
                  <a:gd name="connsiteX40" fmla="*/ 572111 w 794599"/>
                  <a:gd name="connsiteY40" fmla="*/ 114656 h 1229540"/>
                  <a:gd name="connsiteX41" fmla="*/ 650349 w 794599"/>
                  <a:gd name="connsiteY41" fmla="*/ 114656 h 1229540"/>
                  <a:gd name="connsiteX42" fmla="*/ 679688 w 794599"/>
                  <a:gd name="connsiteY42" fmla="*/ 63313 h 1229540"/>
                  <a:gd name="connsiteX43" fmla="*/ 672353 w 794599"/>
                  <a:gd name="connsiteY43" fmla="*/ 36419 h 1229540"/>
                  <a:gd name="connsiteX44" fmla="*/ 706582 w 794599"/>
                  <a:gd name="connsiteY44" fmla="*/ 21749 h 1229540"/>
                  <a:gd name="connsiteX45" fmla="*/ 748145 w 794599"/>
                  <a:gd name="connsiteY45" fmla="*/ 36419 h 1229540"/>
                  <a:gd name="connsiteX46" fmla="*/ 728586 w 794599"/>
                  <a:gd name="connsiteY46" fmla="*/ 80427 h 1229540"/>
                  <a:gd name="connsiteX47" fmla="*/ 696802 w 794599"/>
                  <a:gd name="connsiteY47" fmla="*/ 112211 h 1229540"/>
                  <a:gd name="connsiteX48" fmla="*/ 694357 w 794599"/>
                  <a:gd name="connsiteY48" fmla="*/ 143995 h 1229540"/>
                  <a:gd name="connsiteX49" fmla="*/ 665018 w 794599"/>
                  <a:gd name="connsiteY49" fmla="*/ 180669 h 1229540"/>
                  <a:gd name="connsiteX50" fmla="*/ 704137 w 794599"/>
                  <a:gd name="connsiteY50" fmla="*/ 224678 h 1229540"/>
                  <a:gd name="connsiteX51" fmla="*/ 699247 w 794599"/>
                  <a:gd name="connsiteY51" fmla="*/ 317585 h 1229540"/>
                  <a:gd name="connsiteX52" fmla="*/ 723696 w 794599"/>
                  <a:gd name="connsiteY52" fmla="*/ 337144 h 1229540"/>
                  <a:gd name="connsiteX53" fmla="*/ 718806 w 794599"/>
                  <a:gd name="connsiteY53" fmla="*/ 395822 h 1229540"/>
                  <a:gd name="connsiteX54" fmla="*/ 718806 w 794599"/>
                  <a:gd name="connsiteY54" fmla="*/ 420271 h 1229540"/>
                  <a:gd name="connsiteX55" fmla="*/ 713916 w 794599"/>
                  <a:gd name="connsiteY55" fmla="*/ 483839 h 1229540"/>
                  <a:gd name="connsiteX56" fmla="*/ 748145 w 794599"/>
                  <a:gd name="connsiteY56" fmla="*/ 520513 h 1229540"/>
                  <a:gd name="connsiteX57" fmla="*/ 784819 w 794599"/>
                  <a:gd name="connsiteY57" fmla="*/ 530293 h 1229540"/>
                  <a:gd name="connsiteX58" fmla="*/ 794599 w 794599"/>
                  <a:gd name="connsiteY58" fmla="*/ 544962 h 1229540"/>
                  <a:gd name="connsiteX59" fmla="*/ 784819 w 794599"/>
                  <a:gd name="connsiteY59" fmla="*/ 579191 h 1229540"/>
                  <a:gd name="connsiteX60" fmla="*/ 753035 w 794599"/>
                  <a:gd name="connsiteY60" fmla="*/ 586526 h 1229540"/>
                  <a:gd name="connsiteX61" fmla="*/ 726141 w 794599"/>
                  <a:gd name="connsiteY61" fmla="*/ 586526 h 1229540"/>
                  <a:gd name="connsiteX62" fmla="*/ 704137 w 794599"/>
                  <a:gd name="connsiteY62" fmla="*/ 606085 h 1229540"/>
                  <a:gd name="connsiteX63" fmla="*/ 701692 w 794599"/>
                  <a:gd name="connsiteY63" fmla="*/ 628089 h 1229540"/>
                  <a:gd name="connsiteX64" fmla="*/ 694357 w 794599"/>
                  <a:gd name="connsiteY64" fmla="*/ 645204 h 1229540"/>
                  <a:gd name="connsiteX65" fmla="*/ 687022 w 794599"/>
                  <a:gd name="connsiteY65" fmla="*/ 669653 h 1229540"/>
                  <a:gd name="connsiteX66" fmla="*/ 699247 w 794599"/>
                  <a:gd name="connsiteY66" fmla="*/ 676988 h 1229540"/>
                  <a:gd name="connsiteX67" fmla="*/ 704137 w 794599"/>
                  <a:gd name="connsiteY67" fmla="*/ 698992 h 1229540"/>
                  <a:gd name="connsiteX68" fmla="*/ 704137 w 794599"/>
                  <a:gd name="connsiteY68" fmla="*/ 723441 h 1229540"/>
                  <a:gd name="connsiteX69" fmla="*/ 733476 w 794599"/>
                  <a:gd name="connsiteY69" fmla="*/ 720996 h 1229540"/>
                  <a:gd name="connsiteX70" fmla="*/ 750590 w 794599"/>
                  <a:gd name="connsiteY70" fmla="*/ 735666 h 1229540"/>
                  <a:gd name="connsiteX71" fmla="*/ 740811 w 794599"/>
                  <a:gd name="connsiteY71" fmla="*/ 760115 h 1229540"/>
                  <a:gd name="connsiteX72" fmla="*/ 733476 w 794599"/>
                  <a:gd name="connsiteY72" fmla="*/ 782119 h 1229540"/>
                  <a:gd name="connsiteX73" fmla="*/ 745700 w 794599"/>
                  <a:gd name="connsiteY73" fmla="*/ 796789 h 1229540"/>
                  <a:gd name="connsiteX74" fmla="*/ 748145 w 794599"/>
                  <a:gd name="connsiteY74" fmla="*/ 838353 h 1229540"/>
                  <a:gd name="connsiteX75" fmla="*/ 748145 w 794599"/>
                  <a:gd name="connsiteY75" fmla="*/ 860357 h 1229540"/>
                  <a:gd name="connsiteX76" fmla="*/ 733476 w 794599"/>
                  <a:gd name="connsiteY76" fmla="*/ 887251 h 1229540"/>
                  <a:gd name="connsiteX77" fmla="*/ 721251 w 794599"/>
                  <a:gd name="connsiteY77" fmla="*/ 906810 h 1229540"/>
                  <a:gd name="connsiteX78" fmla="*/ 716361 w 794599"/>
                  <a:gd name="connsiteY78" fmla="*/ 936149 h 1229540"/>
                  <a:gd name="connsiteX79" fmla="*/ 713916 w 794599"/>
                  <a:gd name="connsiteY79" fmla="*/ 958154 h 1229540"/>
                  <a:gd name="connsiteX80" fmla="*/ 713916 w 794599"/>
                  <a:gd name="connsiteY80" fmla="*/ 977713 h 1229540"/>
                  <a:gd name="connsiteX81" fmla="*/ 682133 w 794599"/>
                  <a:gd name="connsiteY81" fmla="*/ 1011942 h 1229540"/>
                  <a:gd name="connsiteX82" fmla="*/ 665018 w 794599"/>
                  <a:gd name="connsiteY82" fmla="*/ 1033946 h 1229540"/>
                  <a:gd name="connsiteX83" fmla="*/ 657683 w 794599"/>
                  <a:gd name="connsiteY83" fmla="*/ 1046171 h 1229540"/>
                  <a:gd name="connsiteX84" fmla="*/ 672353 w 794599"/>
                  <a:gd name="connsiteY84" fmla="*/ 1075510 h 1229540"/>
                  <a:gd name="connsiteX85" fmla="*/ 679688 w 794599"/>
                  <a:gd name="connsiteY85" fmla="*/ 1109739 h 1229540"/>
                  <a:gd name="connsiteX86" fmla="*/ 667463 w 794599"/>
                  <a:gd name="connsiteY86" fmla="*/ 1139078 h 1229540"/>
                  <a:gd name="connsiteX87" fmla="*/ 635679 w 794599"/>
                  <a:gd name="connsiteY87" fmla="*/ 1146412 h 1229540"/>
                  <a:gd name="connsiteX88" fmla="*/ 596560 w 794599"/>
                  <a:gd name="connsiteY88" fmla="*/ 1156192 h 1229540"/>
                  <a:gd name="connsiteX89" fmla="*/ 554997 w 794599"/>
                  <a:gd name="connsiteY89" fmla="*/ 1156192 h 1229540"/>
                  <a:gd name="connsiteX90" fmla="*/ 486539 w 794599"/>
                  <a:gd name="connsiteY90" fmla="*/ 1148857 h 1229540"/>
                  <a:gd name="connsiteX91" fmla="*/ 447420 w 794599"/>
                  <a:gd name="connsiteY91" fmla="*/ 1148857 h 1229540"/>
                  <a:gd name="connsiteX92" fmla="*/ 400967 w 794599"/>
                  <a:gd name="connsiteY92" fmla="*/ 1151302 h 1229540"/>
                  <a:gd name="connsiteX93" fmla="*/ 381407 w 794599"/>
                  <a:gd name="connsiteY93" fmla="*/ 1173307 h 1229540"/>
                  <a:gd name="connsiteX94" fmla="*/ 352068 w 794599"/>
                  <a:gd name="connsiteY94" fmla="*/ 1165972 h 1229540"/>
                  <a:gd name="connsiteX95" fmla="*/ 334954 w 794599"/>
                  <a:gd name="connsiteY95" fmla="*/ 1187976 h 1229540"/>
                  <a:gd name="connsiteX96" fmla="*/ 317839 w 794599"/>
                  <a:gd name="connsiteY96" fmla="*/ 1209980 h 1229540"/>
                  <a:gd name="connsiteX97" fmla="*/ 293390 w 794599"/>
                  <a:gd name="connsiteY97" fmla="*/ 1229540 h 1229540"/>
                  <a:gd name="connsiteX98" fmla="*/ 224933 w 794599"/>
                  <a:gd name="connsiteY98" fmla="*/ 1229540 h 1229540"/>
                  <a:gd name="connsiteX99" fmla="*/ 193149 w 794599"/>
                  <a:gd name="connsiteY99" fmla="*/ 1207535 h 1229540"/>
                  <a:gd name="connsiteX100" fmla="*/ 166254 w 794599"/>
                  <a:gd name="connsiteY100" fmla="*/ 1183086 h 1229540"/>
                  <a:gd name="connsiteX101" fmla="*/ 110021 w 794599"/>
                  <a:gd name="connsiteY101" fmla="*/ 1165972 h 1229540"/>
                  <a:gd name="connsiteX102" fmla="*/ 80682 w 794599"/>
                  <a:gd name="connsiteY102" fmla="*/ 1165972 h 1229540"/>
                  <a:gd name="connsiteX103" fmla="*/ 63568 w 794599"/>
                  <a:gd name="connsiteY103" fmla="*/ 1180641 h 1229540"/>
                  <a:gd name="connsiteX104" fmla="*/ 36674 w 794599"/>
                  <a:gd name="connsiteY104" fmla="*/ 1168417 h 1229540"/>
                  <a:gd name="connsiteX105" fmla="*/ 24449 w 794599"/>
                  <a:gd name="connsiteY105" fmla="*/ 1143968 h 1229540"/>
                  <a:gd name="connsiteX106" fmla="*/ 34229 w 794599"/>
                  <a:gd name="connsiteY106" fmla="*/ 1107294 h 1229540"/>
                  <a:gd name="connsiteX107" fmla="*/ 68458 w 794599"/>
                  <a:gd name="connsiteY107" fmla="*/ 1065730 h 1229540"/>
                  <a:gd name="connsiteX108" fmla="*/ 80682 w 794599"/>
                  <a:gd name="connsiteY108" fmla="*/ 1021722 h 1229540"/>
                  <a:gd name="connsiteX109" fmla="*/ 83127 w 794599"/>
                  <a:gd name="connsiteY109" fmla="*/ 989938 h 1229540"/>
                  <a:gd name="connsiteX110" fmla="*/ 117356 w 794599"/>
                  <a:gd name="connsiteY110" fmla="*/ 965488 h 1229540"/>
                  <a:gd name="connsiteX111" fmla="*/ 139360 w 794599"/>
                  <a:gd name="connsiteY111" fmla="*/ 936149 h 1229540"/>
                  <a:gd name="connsiteX112" fmla="*/ 127136 w 794599"/>
                  <a:gd name="connsiteY112" fmla="*/ 877471 h 1229540"/>
                  <a:gd name="connsiteX113" fmla="*/ 53788 w 794599"/>
                  <a:gd name="connsiteY113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51534 w 794599"/>
                  <a:gd name="connsiteY9" fmla="*/ 726116 h 1229540"/>
                  <a:gd name="connsiteX10" fmla="*/ 161365 w 794599"/>
                  <a:gd name="connsiteY10" fmla="*/ 747891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27136 w 794599"/>
                  <a:gd name="connsiteY113" fmla="*/ 877471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51534 w 794599"/>
                  <a:gd name="connsiteY9" fmla="*/ 726116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27136 w 794599"/>
                  <a:gd name="connsiteY113" fmla="*/ 877471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53915 w 794599"/>
                  <a:gd name="connsiteY9" fmla="*/ 733260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27136 w 794599"/>
                  <a:gd name="connsiteY113" fmla="*/ 877471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2843 w 794599"/>
                  <a:gd name="connsiteY7" fmla="*/ 748018 h 1229540"/>
                  <a:gd name="connsiteX8" fmla="*/ 127136 w 794599"/>
                  <a:gd name="connsiteY8" fmla="*/ 740556 h 1229540"/>
                  <a:gd name="connsiteX9" fmla="*/ 153915 w 794599"/>
                  <a:gd name="connsiteY9" fmla="*/ 733260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27136 w 794599"/>
                  <a:gd name="connsiteY113" fmla="*/ 877471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29530 w 794599"/>
                  <a:gd name="connsiteY5" fmla="*/ 703882 h 1229540"/>
                  <a:gd name="connsiteX6" fmla="*/ 66013 w 794599"/>
                  <a:gd name="connsiteY6" fmla="*/ 696547 h 1229540"/>
                  <a:gd name="connsiteX7" fmla="*/ 92843 w 794599"/>
                  <a:gd name="connsiteY7" fmla="*/ 748018 h 1229540"/>
                  <a:gd name="connsiteX8" fmla="*/ 127136 w 794599"/>
                  <a:gd name="connsiteY8" fmla="*/ 740556 h 1229540"/>
                  <a:gd name="connsiteX9" fmla="*/ 153915 w 794599"/>
                  <a:gd name="connsiteY9" fmla="*/ 733260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27136 w 794599"/>
                  <a:gd name="connsiteY113" fmla="*/ 877471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29530 w 794599"/>
                  <a:gd name="connsiteY5" fmla="*/ 703882 h 1229540"/>
                  <a:gd name="connsiteX6" fmla="*/ 66013 w 794599"/>
                  <a:gd name="connsiteY6" fmla="*/ 696547 h 1229540"/>
                  <a:gd name="connsiteX7" fmla="*/ 92843 w 794599"/>
                  <a:gd name="connsiteY7" fmla="*/ 748018 h 1229540"/>
                  <a:gd name="connsiteX8" fmla="*/ 127136 w 794599"/>
                  <a:gd name="connsiteY8" fmla="*/ 740556 h 1229540"/>
                  <a:gd name="connsiteX9" fmla="*/ 153915 w 794599"/>
                  <a:gd name="connsiteY9" fmla="*/ 733260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29517 w 794599"/>
                  <a:gd name="connsiteY113" fmla="*/ 884615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29530 w 794599"/>
                  <a:gd name="connsiteY5" fmla="*/ 703882 h 1229540"/>
                  <a:gd name="connsiteX6" fmla="*/ 66013 w 794599"/>
                  <a:gd name="connsiteY6" fmla="*/ 696547 h 1229540"/>
                  <a:gd name="connsiteX7" fmla="*/ 92843 w 794599"/>
                  <a:gd name="connsiteY7" fmla="*/ 748018 h 1229540"/>
                  <a:gd name="connsiteX8" fmla="*/ 127136 w 794599"/>
                  <a:gd name="connsiteY8" fmla="*/ 740556 h 1229540"/>
                  <a:gd name="connsiteX9" fmla="*/ 153915 w 794599"/>
                  <a:gd name="connsiteY9" fmla="*/ 733260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17611 w 794599"/>
                  <a:gd name="connsiteY113" fmla="*/ 886997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29530 w 794599"/>
                  <a:gd name="connsiteY5" fmla="*/ 703882 h 1229540"/>
                  <a:gd name="connsiteX6" fmla="*/ 66013 w 794599"/>
                  <a:gd name="connsiteY6" fmla="*/ 696547 h 1229540"/>
                  <a:gd name="connsiteX7" fmla="*/ 92843 w 794599"/>
                  <a:gd name="connsiteY7" fmla="*/ 748018 h 1229540"/>
                  <a:gd name="connsiteX8" fmla="*/ 127136 w 794599"/>
                  <a:gd name="connsiteY8" fmla="*/ 740556 h 1229540"/>
                  <a:gd name="connsiteX9" fmla="*/ 153915 w 794599"/>
                  <a:gd name="connsiteY9" fmla="*/ 733260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90229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17611 w 794599"/>
                  <a:gd name="connsiteY113" fmla="*/ 886997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1869 w 794599"/>
                  <a:gd name="connsiteY40" fmla="*/ 33974 h 1236683"/>
                  <a:gd name="connsiteX41" fmla="*/ 572111 w 794599"/>
                  <a:gd name="connsiteY41" fmla="*/ 114656 h 1236683"/>
                  <a:gd name="connsiteX42" fmla="*/ 650349 w 794599"/>
                  <a:gd name="connsiteY42" fmla="*/ 114656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00967 w 794599"/>
                  <a:gd name="connsiteY93" fmla="*/ 1151302 h 1236683"/>
                  <a:gd name="connsiteX94" fmla="*/ 381407 w 794599"/>
                  <a:gd name="connsiteY94" fmla="*/ 1173307 h 1236683"/>
                  <a:gd name="connsiteX95" fmla="*/ 352068 w 794599"/>
                  <a:gd name="connsiteY95" fmla="*/ 1165972 h 1236683"/>
                  <a:gd name="connsiteX96" fmla="*/ 334954 w 794599"/>
                  <a:gd name="connsiteY96" fmla="*/ 1187976 h 1236683"/>
                  <a:gd name="connsiteX97" fmla="*/ 317839 w 794599"/>
                  <a:gd name="connsiteY97" fmla="*/ 1209980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1869 w 794599"/>
                  <a:gd name="connsiteY40" fmla="*/ 33974 h 1236683"/>
                  <a:gd name="connsiteX41" fmla="*/ 572111 w 794599"/>
                  <a:gd name="connsiteY41" fmla="*/ 114656 h 1236683"/>
                  <a:gd name="connsiteX42" fmla="*/ 650349 w 794599"/>
                  <a:gd name="connsiteY42" fmla="*/ 114656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00967 w 794599"/>
                  <a:gd name="connsiteY93" fmla="*/ 1151302 h 1236683"/>
                  <a:gd name="connsiteX94" fmla="*/ 381407 w 794599"/>
                  <a:gd name="connsiteY94" fmla="*/ 1173307 h 1236683"/>
                  <a:gd name="connsiteX95" fmla="*/ 352068 w 794599"/>
                  <a:gd name="connsiteY95" fmla="*/ 1165972 h 1236683"/>
                  <a:gd name="connsiteX96" fmla="*/ 344479 w 794599"/>
                  <a:gd name="connsiteY96" fmla="*/ 1190357 h 1236683"/>
                  <a:gd name="connsiteX97" fmla="*/ 317839 w 794599"/>
                  <a:gd name="connsiteY97" fmla="*/ 1209980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1869 w 794599"/>
                  <a:gd name="connsiteY40" fmla="*/ 33974 h 1236683"/>
                  <a:gd name="connsiteX41" fmla="*/ 572111 w 794599"/>
                  <a:gd name="connsiteY41" fmla="*/ 114656 h 1236683"/>
                  <a:gd name="connsiteX42" fmla="*/ 650349 w 794599"/>
                  <a:gd name="connsiteY42" fmla="*/ 114656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00967 w 794599"/>
                  <a:gd name="connsiteY93" fmla="*/ 1151302 h 1236683"/>
                  <a:gd name="connsiteX94" fmla="*/ 381407 w 794599"/>
                  <a:gd name="connsiteY94" fmla="*/ 1173307 h 1236683"/>
                  <a:gd name="connsiteX95" fmla="*/ 352068 w 794599"/>
                  <a:gd name="connsiteY95" fmla="*/ 1165972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1869 w 794599"/>
                  <a:gd name="connsiteY40" fmla="*/ 33974 h 1236683"/>
                  <a:gd name="connsiteX41" fmla="*/ 572111 w 794599"/>
                  <a:gd name="connsiteY41" fmla="*/ 114656 h 1236683"/>
                  <a:gd name="connsiteX42" fmla="*/ 650349 w 794599"/>
                  <a:gd name="connsiteY42" fmla="*/ 114656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00967 w 794599"/>
                  <a:gd name="connsiteY93" fmla="*/ 1151302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1869 w 794599"/>
                  <a:gd name="connsiteY40" fmla="*/ 33974 h 1236683"/>
                  <a:gd name="connsiteX41" fmla="*/ 572111 w 794599"/>
                  <a:gd name="connsiteY41" fmla="*/ 114656 h 1236683"/>
                  <a:gd name="connsiteX42" fmla="*/ 650349 w 794599"/>
                  <a:gd name="connsiteY42" fmla="*/ 114656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50349 w 794599"/>
                  <a:gd name="connsiteY42" fmla="*/ 114656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43205 w 794599"/>
                  <a:gd name="connsiteY42" fmla="*/ 112275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43205 w 794599"/>
                  <a:gd name="connsiteY42" fmla="*/ 112275 h 1236683"/>
                  <a:gd name="connsiteX43" fmla="*/ 670163 w 794599"/>
                  <a:gd name="connsiteY43" fmla="*/ 60932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43205 w 794599"/>
                  <a:gd name="connsiteY42" fmla="*/ 112275 h 1236683"/>
                  <a:gd name="connsiteX43" fmla="*/ 670163 w 794599"/>
                  <a:gd name="connsiteY43" fmla="*/ 60932 h 1236683"/>
                  <a:gd name="connsiteX44" fmla="*/ 662828 w 794599"/>
                  <a:gd name="connsiteY44" fmla="*/ 29276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43205 w 794599"/>
                  <a:gd name="connsiteY42" fmla="*/ 112275 h 1236683"/>
                  <a:gd name="connsiteX43" fmla="*/ 670163 w 794599"/>
                  <a:gd name="connsiteY43" fmla="*/ 60932 h 1236683"/>
                  <a:gd name="connsiteX44" fmla="*/ 662828 w 794599"/>
                  <a:gd name="connsiteY44" fmla="*/ 29276 h 1236683"/>
                  <a:gd name="connsiteX45" fmla="*/ 708963 w 794599"/>
                  <a:gd name="connsiteY45" fmla="*/ 12224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73844 w 794599"/>
                  <a:gd name="connsiteY23" fmla="*/ 547279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43205 w 794599"/>
                  <a:gd name="connsiteY42" fmla="*/ 112275 h 1236683"/>
                  <a:gd name="connsiteX43" fmla="*/ 670163 w 794599"/>
                  <a:gd name="connsiteY43" fmla="*/ 60932 h 1236683"/>
                  <a:gd name="connsiteX44" fmla="*/ 662828 w 794599"/>
                  <a:gd name="connsiteY44" fmla="*/ 29276 h 1236683"/>
                  <a:gd name="connsiteX45" fmla="*/ 708963 w 794599"/>
                  <a:gd name="connsiteY45" fmla="*/ 12224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9986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73844 w 794599"/>
                  <a:gd name="connsiteY23" fmla="*/ 547279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43205 w 794599"/>
                  <a:gd name="connsiteY42" fmla="*/ 112275 h 1236683"/>
                  <a:gd name="connsiteX43" fmla="*/ 670163 w 794599"/>
                  <a:gd name="connsiteY43" fmla="*/ 60932 h 1236683"/>
                  <a:gd name="connsiteX44" fmla="*/ 662828 w 794599"/>
                  <a:gd name="connsiteY44" fmla="*/ 29276 h 1236683"/>
                  <a:gd name="connsiteX45" fmla="*/ 708963 w 794599"/>
                  <a:gd name="connsiteY45" fmla="*/ 12224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794599" h="1236683">
                    <a:moveTo>
                      <a:pt x="53788" y="882361"/>
                    </a:moveTo>
                    <a:lnTo>
                      <a:pt x="22004" y="860357"/>
                    </a:lnTo>
                    <a:lnTo>
                      <a:pt x="17114" y="826128"/>
                    </a:lnTo>
                    <a:lnTo>
                      <a:pt x="7335" y="809014"/>
                    </a:lnTo>
                    <a:lnTo>
                      <a:pt x="0" y="782119"/>
                    </a:lnTo>
                    <a:lnTo>
                      <a:pt x="29530" y="703882"/>
                    </a:lnTo>
                    <a:lnTo>
                      <a:pt x="66013" y="696547"/>
                    </a:lnTo>
                    <a:lnTo>
                      <a:pt x="99986" y="748018"/>
                    </a:lnTo>
                    <a:lnTo>
                      <a:pt x="127136" y="740556"/>
                    </a:lnTo>
                    <a:cubicBezTo>
                      <a:pt x="137315" y="738890"/>
                      <a:pt x="148210" y="732037"/>
                      <a:pt x="153915" y="733260"/>
                    </a:cubicBezTo>
                    <a:cubicBezTo>
                      <a:pt x="159620" y="734483"/>
                      <a:pt x="166127" y="738763"/>
                      <a:pt x="173271" y="740747"/>
                    </a:cubicBezTo>
                    <a:cubicBezTo>
                      <a:pt x="180415" y="742731"/>
                      <a:pt x="179288" y="742282"/>
                      <a:pt x="196778" y="745166"/>
                    </a:cubicBezTo>
                    <a:cubicBezTo>
                      <a:pt x="214268" y="748050"/>
                      <a:pt x="250267" y="750834"/>
                      <a:pt x="266305" y="765196"/>
                    </a:cubicBezTo>
                    <a:lnTo>
                      <a:pt x="285864" y="836099"/>
                    </a:lnTo>
                    <a:lnTo>
                      <a:pt x="313077" y="836353"/>
                    </a:lnTo>
                    <a:lnTo>
                      <a:pt x="328129" y="823683"/>
                    </a:lnTo>
                    <a:lnTo>
                      <a:pt x="340035" y="794344"/>
                    </a:lnTo>
                    <a:lnTo>
                      <a:pt x="349942" y="750272"/>
                    </a:lnTo>
                    <a:lnTo>
                      <a:pt x="354705" y="672034"/>
                    </a:lnTo>
                    <a:lnTo>
                      <a:pt x="330191" y="610784"/>
                    </a:lnTo>
                    <a:lnTo>
                      <a:pt x="310377" y="623009"/>
                    </a:lnTo>
                    <a:lnTo>
                      <a:pt x="259161" y="625454"/>
                    </a:lnTo>
                    <a:lnTo>
                      <a:pt x="210263" y="588971"/>
                    </a:lnTo>
                    <a:lnTo>
                      <a:pt x="173844" y="547279"/>
                    </a:lnTo>
                    <a:lnTo>
                      <a:pt x="159682" y="515623"/>
                    </a:lnTo>
                    <a:lnTo>
                      <a:pt x="192498" y="481394"/>
                    </a:lnTo>
                    <a:lnTo>
                      <a:pt x="210263" y="449610"/>
                    </a:lnTo>
                    <a:lnTo>
                      <a:pt x="144250" y="393377"/>
                    </a:lnTo>
                    <a:lnTo>
                      <a:pt x="144250" y="371373"/>
                    </a:lnTo>
                    <a:lnTo>
                      <a:pt x="195593" y="334699"/>
                    </a:lnTo>
                    <a:lnTo>
                      <a:pt x="193339" y="305042"/>
                    </a:lnTo>
                    <a:lnTo>
                      <a:pt x="93162" y="214770"/>
                    </a:lnTo>
                    <a:lnTo>
                      <a:pt x="102941" y="102432"/>
                    </a:lnTo>
                    <a:lnTo>
                      <a:pt x="122246" y="95097"/>
                    </a:lnTo>
                    <a:lnTo>
                      <a:pt x="178479" y="87762"/>
                    </a:lnTo>
                    <a:lnTo>
                      <a:pt x="227505" y="58614"/>
                    </a:lnTo>
                    <a:lnTo>
                      <a:pt x="274022" y="0"/>
                    </a:lnTo>
                    <a:lnTo>
                      <a:pt x="344734" y="11970"/>
                    </a:lnTo>
                    <a:lnTo>
                      <a:pt x="400967" y="63313"/>
                    </a:lnTo>
                    <a:lnTo>
                      <a:pt x="400967" y="63313"/>
                    </a:lnTo>
                    <a:lnTo>
                      <a:pt x="474250" y="17306"/>
                    </a:lnTo>
                    <a:lnTo>
                      <a:pt x="572111" y="114656"/>
                    </a:lnTo>
                    <a:lnTo>
                      <a:pt x="643205" y="112275"/>
                    </a:lnTo>
                    <a:lnTo>
                      <a:pt x="670163" y="60932"/>
                    </a:lnTo>
                    <a:lnTo>
                      <a:pt x="662828" y="29276"/>
                    </a:lnTo>
                    <a:lnTo>
                      <a:pt x="708963" y="12224"/>
                    </a:lnTo>
                    <a:lnTo>
                      <a:pt x="748145" y="36419"/>
                    </a:lnTo>
                    <a:lnTo>
                      <a:pt x="728586" y="80427"/>
                    </a:lnTo>
                    <a:lnTo>
                      <a:pt x="696802" y="112211"/>
                    </a:lnTo>
                    <a:lnTo>
                      <a:pt x="694357" y="143995"/>
                    </a:lnTo>
                    <a:lnTo>
                      <a:pt x="665018" y="180669"/>
                    </a:lnTo>
                    <a:lnTo>
                      <a:pt x="704137" y="224678"/>
                    </a:lnTo>
                    <a:lnTo>
                      <a:pt x="699247" y="317585"/>
                    </a:lnTo>
                    <a:lnTo>
                      <a:pt x="723696" y="337144"/>
                    </a:lnTo>
                    <a:lnTo>
                      <a:pt x="718806" y="395822"/>
                    </a:lnTo>
                    <a:lnTo>
                      <a:pt x="718806" y="420271"/>
                    </a:lnTo>
                    <a:lnTo>
                      <a:pt x="713916" y="483839"/>
                    </a:lnTo>
                    <a:lnTo>
                      <a:pt x="748145" y="520513"/>
                    </a:lnTo>
                    <a:lnTo>
                      <a:pt x="784819" y="530293"/>
                    </a:lnTo>
                    <a:lnTo>
                      <a:pt x="794599" y="544962"/>
                    </a:lnTo>
                    <a:lnTo>
                      <a:pt x="784819" y="579191"/>
                    </a:lnTo>
                    <a:lnTo>
                      <a:pt x="753035" y="586526"/>
                    </a:lnTo>
                    <a:lnTo>
                      <a:pt x="726141" y="586526"/>
                    </a:lnTo>
                    <a:lnTo>
                      <a:pt x="704137" y="606085"/>
                    </a:lnTo>
                    <a:lnTo>
                      <a:pt x="701692" y="628089"/>
                    </a:lnTo>
                    <a:lnTo>
                      <a:pt x="694357" y="645204"/>
                    </a:lnTo>
                    <a:lnTo>
                      <a:pt x="687022" y="669653"/>
                    </a:lnTo>
                    <a:lnTo>
                      <a:pt x="699247" y="676988"/>
                    </a:lnTo>
                    <a:lnTo>
                      <a:pt x="704137" y="698992"/>
                    </a:lnTo>
                    <a:lnTo>
                      <a:pt x="704137" y="723441"/>
                    </a:lnTo>
                    <a:lnTo>
                      <a:pt x="733476" y="720996"/>
                    </a:lnTo>
                    <a:lnTo>
                      <a:pt x="750590" y="735666"/>
                    </a:lnTo>
                    <a:lnTo>
                      <a:pt x="740811" y="760115"/>
                    </a:lnTo>
                    <a:lnTo>
                      <a:pt x="733476" y="782119"/>
                    </a:lnTo>
                    <a:lnTo>
                      <a:pt x="745700" y="796789"/>
                    </a:lnTo>
                    <a:lnTo>
                      <a:pt x="748145" y="838353"/>
                    </a:lnTo>
                    <a:lnTo>
                      <a:pt x="748145" y="860357"/>
                    </a:lnTo>
                    <a:lnTo>
                      <a:pt x="733476" y="887251"/>
                    </a:lnTo>
                    <a:lnTo>
                      <a:pt x="721251" y="906810"/>
                    </a:lnTo>
                    <a:lnTo>
                      <a:pt x="716361" y="936149"/>
                    </a:lnTo>
                    <a:lnTo>
                      <a:pt x="713916" y="958154"/>
                    </a:lnTo>
                    <a:lnTo>
                      <a:pt x="713916" y="977713"/>
                    </a:lnTo>
                    <a:lnTo>
                      <a:pt x="682133" y="1011942"/>
                    </a:lnTo>
                    <a:lnTo>
                      <a:pt x="665018" y="1033946"/>
                    </a:lnTo>
                    <a:lnTo>
                      <a:pt x="657683" y="1046171"/>
                    </a:lnTo>
                    <a:lnTo>
                      <a:pt x="672353" y="1075510"/>
                    </a:lnTo>
                    <a:lnTo>
                      <a:pt x="679688" y="1109739"/>
                    </a:lnTo>
                    <a:lnTo>
                      <a:pt x="667463" y="1139078"/>
                    </a:lnTo>
                    <a:lnTo>
                      <a:pt x="635679" y="1146412"/>
                    </a:lnTo>
                    <a:lnTo>
                      <a:pt x="596560" y="1156192"/>
                    </a:lnTo>
                    <a:lnTo>
                      <a:pt x="554997" y="1156192"/>
                    </a:lnTo>
                    <a:lnTo>
                      <a:pt x="486539" y="1148857"/>
                    </a:lnTo>
                    <a:lnTo>
                      <a:pt x="447420" y="1148857"/>
                    </a:lnTo>
                    <a:lnTo>
                      <a:pt x="410492" y="1153683"/>
                    </a:lnTo>
                    <a:lnTo>
                      <a:pt x="381407" y="1173307"/>
                    </a:lnTo>
                    <a:lnTo>
                      <a:pt x="359211" y="1173116"/>
                    </a:lnTo>
                    <a:cubicBezTo>
                      <a:pt x="356681" y="1181244"/>
                      <a:pt x="349787" y="1185007"/>
                      <a:pt x="344479" y="1190357"/>
                    </a:cubicBezTo>
                    <a:cubicBezTo>
                      <a:pt x="339171" y="1195707"/>
                      <a:pt x="333069" y="1200264"/>
                      <a:pt x="327364" y="1205218"/>
                    </a:cubicBezTo>
                    <a:lnTo>
                      <a:pt x="300534" y="1236683"/>
                    </a:lnTo>
                    <a:lnTo>
                      <a:pt x="224933" y="1229540"/>
                    </a:lnTo>
                    <a:lnTo>
                      <a:pt x="193149" y="1207535"/>
                    </a:lnTo>
                    <a:lnTo>
                      <a:pt x="166254" y="1190229"/>
                    </a:lnTo>
                    <a:lnTo>
                      <a:pt x="110021" y="1165972"/>
                    </a:lnTo>
                    <a:lnTo>
                      <a:pt x="80682" y="1165972"/>
                    </a:lnTo>
                    <a:lnTo>
                      <a:pt x="63568" y="1180641"/>
                    </a:lnTo>
                    <a:lnTo>
                      <a:pt x="36674" y="1168417"/>
                    </a:lnTo>
                    <a:lnTo>
                      <a:pt x="24449" y="1143968"/>
                    </a:lnTo>
                    <a:lnTo>
                      <a:pt x="34229" y="1107294"/>
                    </a:lnTo>
                    <a:lnTo>
                      <a:pt x="68458" y="1065730"/>
                    </a:lnTo>
                    <a:lnTo>
                      <a:pt x="80682" y="1021722"/>
                    </a:lnTo>
                    <a:lnTo>
                      <a:pt x="83127" y="989938"/>
                    </a:lnTo>
                    <a:lnTo>
                      <a:pt x="117356" y="965488"/>
                    </a:lnTo>
                    <a:lnTo>
                      <a:pt x="139360" y="936149"/>
                    </a:lnTo>
                    <a:lnTo>
                      <a:pt x="117611" y="886997"/>
                    </a:lnTo>
                    <a:lnTo>
                      <a:pt x="53788" y="882361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37" name="Полилиния 16">
                <a:extLst>
                  <a:ext uri="{FF2B5EF4-FFF2-40B4-BE49-F238E27FC236}">
                    <a16:creationId xmlns:a16="http://schemas.microsoft.com/office/drawing/2014/main" xmlns="" id="{3A9A103B-22E6-75F6-51B9-ABFA1BC3962B}"/>
                  </a:ext>
                </a:extLst>
              </p:cNvPr>
              <p:cNvSpPr/>
              <p:nvPr/>
            </p:nvSpPr>
            <p:spPr bwMode="auto">
              <a:xfrm>
                <a:off x="6062745" y="4137149"/>
                <a:ext cx="911587" cy="1037661"/>
              </a:xfrm>
              <a:custGeom>
                <a:avLst/>
                <a:gdLst>
                  <a:gd name="connsiteX0" fmla="*/ 210263 w 789709"/>
                  <a:gd name="connsiteY0" fmla="*/ 19560 h 965744"/>
                  <a:gd name="connsiteX1" fmla="*/ 168700 w 789709"/>
                  <a:gd name="connsiteY1" fmla="*/ 48899 h 965744"/>
                  <a:gd name="connsiteX2" fmla="*/ 171145 w 789709"/>
                  <a:gd name="connsiteY2" fmla="*/ 92907 h 965744"/>
                  <a:gd name="connsiteX3" fmla="*/ 134471 w 789709"/>
                  <a:gd name="connsiteY3" fmla="*/ 127136 h 965744"/>
                  <a:gd name="connsiteX4" fmla="*/ 90462 w 789709"/>
                  <a:gd name="connsiteY4" fmla="*/ 156475 h 965744"/>
                  <a:gd name="connsiteX5" fmla="*/ 31784 w 789709"/>
                  <a:gd name="connsiteY5" fmla="*/ 185814 h 965744"/>
                  <a:gd name="connsiteX6" fmla="*/ 2445 w 789709"/>
                  <a:gd name="connsiteY6" fmla="*/ 229823 h 965744"/>
                  <a:gd name="connsiteX7" fmla="*/ 0 w 789709"/>
                  <a:gd name="connsiteY7" fmla="*/ 278721 h 965744"/>
                  <a:gd name="connsiteX8" fmla="*/ 31784 w 789709"/>
                  <a:gd name="connsiteY8" fmla="*/ 317840 h 965744"/>
                  <a:gd name="connsiteX9" fmla="*/ 39119 w 789709"/>
                  <a:gd name="connsiteY9" fmla="*/ 339844 h 965744"/>
                  <a:gd name="connsiteX10" fmla="*/ 102687 w 789709"/>
                  <a:gd name="connsiteY10" fmla="*/ 337399 h 965744"/>
                  <a:gd name="connsiteX11" fmla="*/ 122246 w 789709"/>
                  <a:gd name="connsiteY11" fmla="*/ 356959 h 965744"/>
                  <a:gd name="connsiteX12" fmla="*/ 122246 w 789709"/>
                  <a:gd name="connsiteY12" fmla="*/ 388743 h 965744"/>
                  <a:gd name="connsiteX13" fmla="*/ 110022 w 789709"/>
                  <a:gd name="connsiteY13" fmla="*/ 430306 h 965744"/>
                  <a:gd name="connsiteX14" fmla="*/ 139361 w 789709"/>
                  <a:gd name="connsiteY14" fmla="*/ 444976 h 965744"/>
                  <a:gd name="connsiteX15" fmla="*/ 146695 w 789709"/>
                  <a:gd name="connsiteY15" fmla="*/ 474315 h 965744"/>
                  <a:gd name="connsiteX16" fmla="*/ 168700 w 789709"/>
                  <a:gd name="connsiteY16" fmla="*/ 496319 h 965744"/>
                  <a:gd name="connsiteX17" fmla="*/ 198039 w 789709"/>
                  <a:gd name="connsiteY17" fmla="*/ 496319 h 965744"/>
                  <a:gd name="connsiteX18" fmla="*/ 210263 w 789709"/>
                  <a:gd name="connsiteY18" fmla="*/ 496319 h 965744"/>
                  <a:gd name="connsiteX19" fmla="*/ 220043 w 789709"/>
                  <a:gd name="connsiteY19" fmla="*/ 515878 h 965744"/>
                  <a:gd name="connsiteX20" fmla="*/ 200484 w 789709"/>
                  <a:gd name="connsiteY20" fmla="*/ 525658 h 965744"/>
                  <a:gd name="connsiteX21" fmla="*/ 188259 w 789709"/>
                  <a:gd name="connsiteY21" fmla="*/ 532993 h 965744"/>
                  <a:gd name="connsiteX22" fmla="*/ 166255 w 789709"/>
                  <a:gd name="connsiteY22" fmla="*/ 540328 h 965744"/>
                  <a:gd name="connsiteX23" fmla="*/ 166255 w 789709"/>
                  <a:gd name="connsiteY23" fmla="*/ 554997 h 965744"/>
                  <a:gd name="connsiteX24" fmla="*/ 190704 w 789709"/>
                  <a:gd name="connsiteY24" fmla="*/ 584336 h 965744"/>
                  <a:gd name="connsiteX25" fmla="*/ 227378 w 789709"/>
                  <a:gd name="connsiteY25" fmla="*/ 616120 h 965744"/>
                  <a:gd name="connsiteX26" fmla="*/ 232268 w 789709"/>
                  <a:gd name="connsiteY26" fmla="*/ 640569 h 965744"/>
                  <a:gd name="connsiteX27" fmla="*/ 227378 w 789709"/>
                  <a:gd name="connsiteY27" fmla="*/ 667463 h 965744"/>
                  <a:gd name="connsiteX28" fmla="*/ 249382 w 789709"/>
                  <a:gd name="connsiteY28" fmla="*/ 679688 h 965744"/>
                  <a:gd name="connsiteX29" fmla="*/ 249382 w 789709"/>
                  <a:gd name="connsiteY29" fmla="*/ 684578 h 965744"/>
                  <a:gd name="connsiteX30" fmla="*/ 234712 w 789709"/>
                  <a:gd name="connsiteY30" fmla="*/ 716362 h 965744"/>
                  <a:gd name="connsiteX31" fmla="*/ 224933 w 789709"/>
                  <a:gd name="connsiteY31" fmla="*/ 733476 h 965744"/>
                  <a:gd name="connsiteX32" fmla="*/ 183369 w 789709"/>
                  <a:gd name="connsiteY32" fmla="*/ 743256 h 965744"/>
                  <a:gd name="connsiteX33" fmla="*/ 158920 w 789709"/>
                  <a:gd name="connsiteY33" fmla="*/ 750591 h 965744"/>
                  <a:gd name="connsiteX34" fmla="*/ 141806 w 789709"/>
                  <a:gd name="connsiteY34" fmla="*/ 765260 h 965744"/>
                  <a:gd name="connsiteX35" fmla="*/ 136916 w 789709"/>
                  <a:gd name="connsiteY35" fmla="*/ 789709 h 965744"/>
                  <a:gd name="connsiteX36" fmla="*/ 158920 w 789709"/>
                  <a:gd name="connsiteY36" fmla="*/ 806824 h 965744"/>
                  <a:gd name="connsiteX37" fmla="*/ 176034 w 789709"/>
                  <a:gd name="connsiteY37" fmla="*/ 828828 h 965744"/>
                  <a:gd name="connsiteX38" fmla="*/ 173589 w 789709"/>
                  <a:gd name="connsiteY38" fmla="*/ 853277 h 965744"/>
                  <a:gd name="connsiteX39" fmla="*/ 156475 w 789709"/>
                  <a:gd name="connsiteY39" fmla="*/ 877727 h 965744"/>
                  <a:gd name="connsiteX40" fmla="*/ 158920 w 789709"/>
                  <a:gd name="connsiteY40" fmla="*/ 902176 h 965744"/>
                  <a:gd name="connsiteX41" fmla="*/ 205373 w 789709"/>
                  <a:gd name="connsiteY41" fmla="*/ 909510 h 965744"/>
                  <a:gd name="connsiteX42" fmla="*/ 229823 w 789709"/>
                  <a:gd name="connsiteY42" fmla="*/ 909510 h 965744"/>
                  <a:gd name="connsiteX43" fmla="*/ 264051 w 789709"/>
                  <a:gd name="connsiteY43" fmla="*/ 907066 h 965744"/>
                  <a:gd name="connsiteX44" fmla="*/ 288501 w 789709"/>
                  <a:gd name="connsiteY44" fmla="*/ 919290 h 965744"/>
                  <a:gd name="connsiteX45" fmla="*/ 303170 w 789709"/>
                  <a:gd name="connsiteY45" fmla="*/ 938850 h 965744"/>
                  <a:gd name="connsiteX46" fmla="*/ 322730 w 789709"/>
                  <a:gd name="connsiteY46" fmla="*/ 953519 h 965744"/>
                  <a:gd name="connsiteX47" fmla="*/ 339844 w 789709"/>
                  <a:gd name="connsiteY47" fmla="*/ 965744 h 965744"/>
                  <a:gd name="connsiteX48" fmla="*/ 352069 w 789709"/>
                  <a:gd name="connsiteY48" fmla="*/ 958409 h 965744"/>
                  <a:gd name="connsiteX49" fmla="*/ 347179 w 789709"/>
                  <a:gd name="connsiteY49" fmla="*/ 924180 h 965744"/>
                  <a:gd name="connsiteX50" fmla="*/ 339844 w 789709"/>
                  <a:gd name="connsiteY50" fmla="*/ 902176 h 965744"/>
                  <a:gd name="connsiteX51" fmla="*/ 337399 w 789709"/>
                  <a:gd name="connsiteY51" fmla="*/ 880171 h 965744"/>
                  <a:gd name="connsiteX52" fmla="*/ 344734 w 789709"/>
                  <a:gd name="connsiteY52" fmla="*/ 860612 h 965744"/>
                  <a:gd name="connsiteX53" fmla="*/ 366738 w 789709"/>
                  <a:gd name="connsiteY53" fmla="*/ 831273 h 965744"/>
                  <a:gd name="connsiteX54" fmla="*/ 378963 w 789709"/>
                  <a:gd name="connsiteY54" fmla="*/ 801934 h 965744"/>
                  <a:gd name="connsiteX55" fmla="*/ 391187 w 789709"/>
                  <a:gd name="connsiteY55" fmla="*/ 775040 h 965744"/>
                  <a:gd name="connsiteX56" fmla="*/ 405857 w 789709"/>
                  <a:gd name="connsiteY56" fmla="*/ 738366 h 965744"/>
                  <a:gd name="connsiteX57" fmla="*/ 432751 w 789709"/>
                  <a:gd name="connsiteY57" fmla="*/ 721252 h 965744"/>
                  <a:gd name="connsiteX58" fmla="*/ 435196 w 789709"/>
                  <a:gd name="connsiteY58" fmla="*/ 691913 h 965744"/>
                  <a:gd name="connsiteX59" fmla="*/ 457200 w 789709"/>
                  <a:gd name="connsiteY59" fmla="*/ 657684 h 965744"/>
                  <a:gd name="connsiteX60" fmla="*/ 476760 w 789709"/>
                  <a:gd name="connsiteY60" fmla="*/ 645459 h 965744"/>
                  <a:gd name="connsiteX61" fmla="*/ 484094 w 789709"/>
                  <a:gd name="connsiteY61" fmla="*/ 638124 h 965744"/>
                  <a:gd name="connsiteX62" fmla="*/ 496319 w 789709"/>
                  <a:gd name="connsiteY62" fmla="*/ 618565 h 965744"/>
                  <a:gd name="connsiteX63" fmla="*/ 501209 w 789709"/>
                  <a:gd name="connsiteY63" fmla="*/ 606340 h 965744"/>
                  <a:gd name="connsiteX64" fmla="*/ 528103 w 789709"/>
                  <a:gd name="connsiteY64" fmla="*/ 581891 h 965744"/>
                  <a:gd name="connsiteX65" fmla="*/ 550107 w 789709"/>
                  <a:gd name="connsiteY65" fmla="*/ 562332 h 965744"/>
                  <a:gd name="connsiteX66" fmla="*/ 562332 w 789709"/>
                  <a:gd name="connsiteY66" fmla="*/ 537883 h 965744"/>
                  <a:gd name="connsiteX67" fmla="*/ 572111 w 789709"/>
                  <a:gd name="connsiteY67" fmla="*/ 520768 h 965744"/>
                  <a:gd name="connsiteX68" fmla="*/ 581891 w 789709"/>
                  <a:gd name="connsiteY68" fmla="*/ 491429 h 965744"/>
                  <a:gd name="connsiteX69" fmla="*/ 584336 w 789709"/>
                  <a:gd name="connsiteY69" fmla="*/ 491429 h 965744"/>
                  <a:gd name="connsiteX70" fmla="*/ 594116 w 789709"/>
                  <a:gd name="connsiteY70" fmla="*/ 474315 h 965744"/>
                  <a:gd name="connsiteX71" fmla="*/ 611230 w 789709"/>
                  <a:gd name="connsiteY71" fmla="*/ 459645 h 965744"/>
                  <a:gd name="connsiteX72" fmla="*/ 652794 w 789709"/>
                  <a:gd name="connsiteY72" fmla="*/ 425416 h 965744"/>
                  <a:gd name="connsiteX73" fmla="*/ 669908 w 789709"/>
                  <a:gd name="connsiteY73" fmla="*/ 420527 h 965744"/>
                  <a:gd name="connsiteX74" fmla="*/ 696802 w 789709"/>
                  <a:gd name="connsiteY74" fmla="*/ 420527 h 965744"/>
                  <a:gd name="connsiteX75" fmla="*/ 709027 w 789709"/>
                  <a:gd name="connsiteY75" fmla="*/ 393632 h 965744"/>
                  <a:gd name="connsiteX76" fmla="*/ 726141 w 789709"/>
                  <a:gd name="connsiteY76" fmla="*/ 378963 h 965744"/>
                  <a:gd name="connsiteX77" fmla="*/ 733476 w 789709"/>
                  <a:gd name="connsiteY77" fmla="*/ 371628 h 965744"/>
                  <a:gd name="connsiteX78" fmla="*/ 743256 w 789709"/>
                  <a:gd name="connsiteY78" fmla="*/ 369183 h 965744"/>
                  <a:gd name="connsiteX79" fmla="*/ 757925 w 789709"/>
                  <a:gd name="connsiteY79" fmla="*/ 342289 h 965744"/>
                  <a:gd name="connsiteX80" fmla="*/ 762815 w 789709"/>
                  <a:gd name="connsiteY80" fmla="*/ 317840 h 965744"/>
                  <a:gd name="connsiteX81" fmla="*/ 762815 w 789709"/>
                  <a:gd name="connsiteY81" fmla="*/ 308060 h 965744"/>
                  <a:gd name="connsiteX82" fmla="*/ 750591 w 789709"/>
                  <a:gd name="connsiteY82" fmla="*/ 283611 h 965744"/>
                  <a:gd name="connsiteX83" fmla="*/ 743256 w 789709"/>
                  <a:gd name="connsiteY83" fmla="*/ 244492 h 965744"/>
                  <a:gd name="connsiteX84" fmla="*/ 745701 w 789709"/>
                  <a:gd name="connsiteY84" fmla="*/ 222488 h 965744"/>
                  <a:gd name="connsiteX85" fmla="*/ 750591 w 789709"/>
                  <a:gd name="connsiteY85" fmla="*/ 210263 h 965744"/>
                  <a:gd name="connsiteX86" fmla="*/ 757925 w 789709"/>
                  <a:gd name="connsiteY86" fmla="*/ 171145 h 965744"/>
                  <a:gd name="connsiteX87" fmla="*/ 755480 w 789709"/>
                  <a:gd name="connsiteY87" fmla="*/ 146696 h 965744"/>
                  <a:gd name="connsiteX88" fmla="*/ 755480 w 789709"/>
                  <a:gd name="connsiteY88" fmla="*/ 136916 h 965744"/>
                  <a:gd name="connsiteX89" fmla="*/ 770150 w 789709"/>
                  <a:gd name="connsiteY89" fmla="*/ 112467 h 965744"/>
                  <a:gd name="connsiteX90" fmla="*/ 782374 w 789709"/>
                  <a:gd name="connsiteY90" fmla="*/ 88017 h 965744"/>
                  <a:gd name="connsiteX91" fmla="*/ 789709 w 789709"/>
                  <a:gd name="connsiteY91" fmla="*/ 68458 h 965744"/>
                  <a:gd name="connsiteX92" fmla="*/ 789709 w 789709"/>
                  <a:gd name="connsiteY92" fmla="*/ 53789 h 965744"/>
                  <a:gd name="connsiteX93" fmla="*/ 779930 w 789709"/>
                  <a:gd name="connsiteY93" fmla="*/ 26894 h 965744"/>
                  <a:gd name="connsiteX94" fmla="*/ 784819 w 789709"/>
                  <a:gd name="connsiteY94" fmla="*/ 0 h 965744"/>
                  <a:gd name="connsiteX95" fmla="*/ 740811 w 789709"/>
                  <a:gd name="connsiteY95" fmla="*/ 4890 h 965744"/>
                  <a:gd name="connsiteX96" fmla="*/ 706582 w 789709"/>
                  <a:gd name="connsiteY96" fmla="*/ 14670 h 965744"/>
                  <a:gd name="connsiteX97" fmla="*/ 581891 w 789709"/>
                  <a:gd name="connsiteY97" fmla="*/ 4890 h 965744"/>
                  <a:gd name="connsiteX98" fmla="*/ 530548 w 789709"/>
                  <a:gd name="connsiteY98" fmla="*/ 7335 h 965744"/>
                  <a:gd name="connsiteX99" fmla="*/ 513433 w 789709"/>
                  <a:gd name="connsiteY99" fmla="*/ 29339 h 965744"/>
                  <a:gd name="connsiteX100" fmla="*/ 484094 w 789709"/>
                  <a:gd name="connsiteY100" fmla="*/ 29339 h 965744"/>
                  <a:gd name="connsiteX101" fmla="*/ 462090 w 789709"/>
                  <a:gd name="connsiteY101" fmla="*/ 56233 h 965744"/>
                  <a:gd name="connsiteX102" fmla="*/ 427861 w 789709"/>
                  <a:gd name="connsiteY102" fmla="*/ 88017 h 965744"/>
                  <a:gd name="connsiteX103" fmla="*/ 366738 w 789709"/>
                  <a:gd name="connsiteY103" fmla="*/ 85573 h 965744"/>
                  <a:gd name="connsiteX104" fmla="*/ 334954 w 789709"/>
                  <a:gd name="connsiteY104" fmla="*/ 80683 h 965744"/>
                  <a:gd name="connsiteX105" fmla="*/ 288501 w 789709"/>
                  <a:gd name="connsiteY105" fmla="*/ 41564 h 965744"/>
                  <a:gd name="connsiteX106" fmla="*/ 261607 w 789709"/>
                  <a:gd name="connsiteY106" fmla="*/ 26894 h 965744"/>
                  <a:gd name="connsiteX107" fmla="*/ 210263 w 789709"/>
                  <a:gd name="connsiteY107" fmla="*/ 19560 h 965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789709" h="965744">
                    <a:moveTo>
                      <a:pt x="210263" y="19560"/>
                    </a:moveTo>
                    <a:lnTo>
                      <a:pt x="168700" y="48899"/>
                    </a:lnTo>
                    <a:lnTo>
                      <a:pt x="171145" y="92907"/>
                    </a:lnTo>
                    <a:lnTo>
                      <a:pt x="134471" y="127136"/>
                    </a:lnTo>
                    <a:lnTo>
                      <a:pt x="90462" y="156475"/>
                    </a:lnTo>
                    <a:lnTo>
                      <a:pt x="31784" y="185814"/>
                    </a:lnTo>
                    <a:lnTo>
                      <a:pt x="2445" y="229823"/>
                    </a:lnTo>
                    <a:lnTo>
                      <a:pt x="0" y="278721"/>
                    </a:lnTo>
                    <a:lnTo>
                      <a:pt x="31784" y="317840"/>
                    </a:lnTo>
                    <a:lnTo>
                      <a:pt x="39119" y="339844"/>
                    </a:lnTo>
                    <a:lnTo>
                      <a:pt x="102687" y="337399"/>
                    </a:lnTo>
                    <a:lnTo>
                      <a:pt x="122246" y="356959"/>
                    </a:lnTo>
                    <a:lnTo>
                      <a:pt x="122246" y="388743"/>
                    </a:lnTo>
                    <a:lnTo>
                      <a:pt x="110022" y="430306"/>
                    </a:lnTo>
                    <a:lnTo>
                      <a:pt x="139361" y="444976"/>
                    </a:lnTo>
                    <a:lnTo>
                      <a:pt x="146695" y="474315"/>
                    </a:lnTo>
                    <a:lnTo>
                      <a:pt x="168700" y="496319"/>
                    </a:lnTo>
                    <a:lnTo>
                      <a:pt x="198039" y="496319"/>
                    </a:lnTo>
                    <a:lnTo>
                      <a:pt x="210263" y="496319"/>
                    </a:lnTo>
                    <a:lnTo>
                      <a:pt x="220043" y="515878"/>
                    </a:lnTo>
                    <a:lnTo>
                      <a:pt x="200484" y="525658"/>
                    </a:lnTo>
                    <a:lnTo>
                      <a:pt x="188259" y="532993"/>
                    </a:lnTo>
                    <a:lnTo>
                      <a:pt x="166255" y="540328"/>
                    </a:lnTo>
                    <a:lnTo>
                      <a:pt x="166255" y="554997"/>
                    </a:lnTo>
                    <a:lnTo>
                      <a:pt x="190704" y="584336"/>
                    </a:lnTo>
                    <a:lnTo>
                      <a:pt x="227378" y="616120"/>
                    </a:lnTo>
                    <a:lnTo>
                      <a:pt x="232268" y="640569"/>
                    </a:lnTo>
                    <a:lnTo>
                      <a:pt x="227378" y="667463"/>
                    </a:lnTo>
                    <a:cubicBezTo>
                      <a:pt x="247968" y="677758"/>
                      <a:pt x="241783" y="672089"/>
                      <a:pt x="249382" y="679688"/>
                    </a:cubicBezTo>
                    <a:lnTo>
                      <a:pt x="249382" y="684578"/>
                    </a:lnTo>
                    <a:lnTo>
                      <a:pt x="234712" y="716362"/>
                    </a:lnTo>
                    <a:lnTo>
                      <a:pt x="224933" y="733476"/>
                    </a:lnTo>
                    <a:lnTo>
                      <a:pt x="183369" y="743256"/>
                    </a:lnTo>
                    <a:cubicBezTo>
                      <a:pt x="162284" y="751163"/>
                      <a:pt x="170773" y="750591"/>
                      <a:pt x="158920" y="750591"/>
                    </a:cubicBezTo>
                    <a:lnTo>
                      <a:pt x="141806" y="765260"/>
                    </a:lnTo>
                    <a:lnTo>
                      <a:pt x="136916" y="789709"/>
                    </a:lnTo>
                    <a:lnTo>
                      <a:pt x="158920" y="806824"/>
                    </a:lnTo>
                    <a:lnTo>
                      <a:pt x="176034" y="828828"/>
                    </a:lnTo>
                    <a:lnTo>
                      <a:pt x="173589" y="853277"/>
                    </a:lnTo>
                    <a:lnTo>
                      <a:pt x="156475" y="877727"/>
                    </a:lnTo>
                    <a:lnTo>
                      <a:pt x="158920" y="902176"/>
                    </a:lnTo>
                    <a:lnTo>
                      <a:pt x="205373" y="909510"/>
                    </a:lnTo>
                    <a:lnTo>
                      <a:pt x="229823" y="909510"/>
                    </a:lnTo>
                    <a:lnTo>
                      <a:pt x="264051" y="907066"/>
                    </a:lnTo>
                    <a:lnTo>
                      <a:pt x="288501" y="919290"/>
                    </a:lnTo>
                    <a:cubicBezTo>
                      <a:pt x="301395" y="937343"/>
                      <a:pt x="295768" y="931448"/>
                      <a:pt x="303170" y="938850"/>
                    </a:cubicBezTo>
                    <a:lnTo>
                      <a:pt x="322730" y="953519"/>
                    </a:lnTo>
                    <a:lnTo>
                      <a:pt x="339844" y="965744"/>
                    </a:lnTo>
                    <a:lnTo>
                      <a:pt x="352069" y="958409"/>
                    </a:lnTo>
                    <a:lnTo>
                      <a:pt x="347179" y="924180"/>
                    </a:lnTo>
                    <a:lnTo>
                      <a:pt x="339844" y="902176"/>
                    </a:lnTo>
                    <a:lnTo>
                      <a:pt x="337399" y="880171"/>
                    </a:lnTo>
                    <a:lnTo>
                      <a:pt x="344734" y="860612"/>
                    </a:lnTo>
                    <a:lnTo>
                      <a:pt x="366738" y="831273"/>
                    </a:lnTo>
                    <a:lnTo>
                      <a:pt x="378963" y="801934"/>
                    </a:lnTo>
                    <a:lnTo>
                      <a:pt x="391187" y="775040"/>
                    </a:lnTo>
                    <a:lnTo>
                      <a:pt x="405857" y="738366"/>
                    </a:lnTo>
                    <a:lnTo>
                      <a:pt x="432751" y="721252"/>
                    </a:lnTo>
                    <a:lnTo>
                      <a:pt x="435196" y="691913"/>
                    </a:lnTo>
                    <a:lnTo>
                      <a:pt x="457200" y="657684"/>
                    </a:lnTo>
                    <a:cubicBezTo>
                      <a:pt x="477489" y="647540"/>
                      <a:pt x="476760" y="655194"/>
                      <a:pt x="476760" y="645459"/>
                    </a:cubicBezTo>
                    <a:lnTo>
                      <a:pt x="484094" y="638124"/>
                    </a:lnTo>
                    <a:cubicBezTo>
                      <a:pt x="496793" y="620347"/>
                      <a:pt x="496319" y="628021"/>
                      <a:pt x="496319" y="618565"/>
                    </a:cubicBezTo>
                    <a:lnTo>
                      <a:pt x="501209" y="606340"/>
                    </a:lnTo>
                    <a:lnTo>
                      <a:pt x="528103" y="581891"/>
                    </a:lnTo>
                    <a:lnTo>
                      <a:pt x="550107" y="562332"/>
                    </a:lnTo>
                    <a:lnTo>
                      <a:pt x="562332" y="537883"/>
                    </a:lnTo>
                    <a:lnTo>
                      <a:pt x="572111" y="520768"/>
                    </a:lnTo>
                    <a:cubicBezTo>
                      <a:pt x="574330" y="510784"/>
                      <a:pt x="574127" y="499193"/>
                      <a:pt x="581891" y="491429"/>
                    </a:cubicBezTo>
                    <a:cubicBezTo>
                      <a:pt x="582467" y="490853"/>
                      <a:pt x="583521" y="491429"/>
                      <a:pt x="584336" y="491429"/>
                    </a:cubicBezTo>
                    <a:lnTo>
                      <a:pt x="594116" y="474315"/>
                    </a:lnTo>
                    <a:lnTo>
                      <a:pt x="611230" y="459645"/>
                    </a:lnTo>
                    <a:lnTo>
                      <a:pt x="652794" y="425416"/>
                    </a:lnTo>
                    <a:lnTo>
                      <a:pt x="669908" y="420527"/>
                    </a:lnTo>
                    <a:lnTo>
                      <a:pt x="696802" y="420527"/>
                    </a:lnTo>
                    <a:lnTo>
                      <a:pt x="709027" y="393632"/>
                    </a:lnTo>
                    <a:cubicBezTo>
                      <a:pt x="714732" y="388742"/>
                      <a:pt x="720274" y="383657"/>
                      <a:pt x="726141" y="378963"/>
                    </a:cubicBezTo>
                    <a:cubicBezTo>
                      <a:pt x="734154" y="372553"/>
                      <a:pt x="733476" y="377308"/>
                      <a:pt x="733476" y="371628"/>
                    </a:cubicBezTo>
                    <a:lnTo>
                      <a:pt x="743256" y="369183"/>
                    </a:lnTo>
                    <a:lnTo>
                      <a:pt x="757925" y="342289"/>
                    </a:lnTo>
                    <a:cubicBezTo>
                      <a:pt x="762992" y="319489"/>
                      <a:pt x="762815" y="327799"/>
                      <a:pt x="762815" y="317840"/>
                    </a:cubicBezTo>
                    <a:lnTo>
                      <a:pt x="762815" y="308060"/>
                    </a:lnTo>
                    <a:lnTo>
                      <a:pt x="750591" y="283611"/>
                    </a:lnTo>
                    <a:lnTo>
                      <a:pt x="743256" y="244492"/>
                    </a:lnTo>
                    <a:lnTo>
                      <a:pt x="745701" y="222488"/>
                    </a:lnTo>
                    <a:lnTo>
                      <a:pt x="750591" y="210263"/>
                    </a:lnTo>
                    <a:lnTo>
                      <a:pt x="757925" y="171145"/>
                    </a:lnTo>
                    <a:cubicBezTo>
                      <a:pt x="755390" y="148330"/>
                      <a:pt x="755480" y="156520"/>
                      <a:pt x="755480" y="146696"/>
                    </a:cubicBezTo>
                    <a:lnTo>
                      <a:pt x="755480" y="136916"/>
                    </a:lnTo>
                    <a:lnTo>
                      <a:pt x="770150" y="112467"/>
                    </a:lnTo>
                    <a:lnTo>
                      <a:pt x="782374" y="88017"/>
                    </a:lnTo>
                    <a:lnTo>
                      <a:pt x="789709" y="68458"/>
                    </a:lnTo>
                    <a:lnTo>
                      <a:pt x="789709" y="53789"/>
                    </a:lnTo>
                    <a:lnTo>
                      <a:pt x="779930" y="26894"/>
                    </a:lnTo>
                    <a:lnTo>
                      <a:pt x="784819" y="0"/>
                    </a:lnTo>
                    <a:lnTo>
                      <a:pt x="740811" y="4890"/>
                    </a:lnTo>
                    <a:lnTo>
                      <a:pt x="706582" y="14670"/>
                    </a:lnTo>
                    <a:lnTo>
                      <a:pt x="581891" y="4890"/>
                    </a:lnTo>
                    <a:lnTo>
                      <a:pt x="530548" y="7335"/>
                    </a:lnTo>
                    <a:lnTo>
                      <a:pt x="513433" y="29339"/>
                    </a:lnTo>
                    <a:lnTo>
                      <a:pt x="484094" y="29339"/>
                    </a:lnTo>
                    <a:lnTo>
                      <a:pt x="462090" y="56233"/>
                    </a:lnTo>
                    <a:lnTo>
                      <a:pt x="427861" y="88017"/>
                    </a:lnTo>
                    <a:lnTo>
                      <a:pt x="366738" y="85573"/>
                    </a:lnTo>
                    <a:lnTo>
                      <a:pt x="334954" y="80683"/>
                    </a:lnTo>
                    <a:lnTo>
                      <a:pt x="288501" y="41564"/>
                    </a:lnTo>
                    <a:lnTo>
                      <a:pt x="261607" y="26894"/>
                    </a:lnTo>
                    <a:lnTo>
                      <a:pt x="210263" y="19560"/>
                    </a:lnTo>
                    <a:close/>
                  </a:path>
                </a:pathLst>
              </a:custGeom>
              <a:no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38" name="Полилиния 17">
                <a:extLst>
                  <a:ext uri="{FF2B5EF4-FFF2-40B4-BE49-F238E27FC236}">
                    <a16:creationId xmlns:a16="http://schemas.microsoft.com/office/drawing/2014/main" xmlns="" id="{18FA2E90-8F3C-BE11-E15D-974E496399C2}"/>
                  </a:ext>
                </a:extLst>
              </p:cNvPr>
              <p:cNvSpPr/>
              <p:nvPr/>
            </p:nvSpPr>
            <p:spPr bwMode="auto">
              <a:xfrm>
                <a:off x="4744461" y="3596672"/>
                <a:ext cx="1552252" cy="1099103"/>
              </a:xfrm>
              <a:custGeom>
                <a:avLst/>
                <a:gdLst>
                  <a:gd name="connsiteX0" fmla="*/ 1122218 w 1347151"/>
                  <a:gd name="connsiteY0" fmla="*/ 880171 h 1021976"/>
                  <a:gd name="connsiteX1" fmla="*/ 1100214 w 1347151"/>
                  <a:gd name="connsiteY1" fmla="*/ 931514 h 1021976"/>
                  <a:gd name="connsiteX2" fmla="*/ 1078209 w 1347151"/>
                  <a:gd name="connsiteY2" fmla="*/ 943739 h 1021976"/>
                  <a:gd name="connsiteX3" fmla="*/ 1073320 w 1347151"/>
                  <a:gd name="connsiteY3" fmla="*/ 975523 h 1021976"/>
                  <a:gd name="connsiteX4" fmla="*/ 1036646 w 1347151"/>
                  <a:gd name="connsiteY4" fmla="*/ 985303 h 1021976"/>
                  <a:gd name="connsiteX5" fmla="*/ 1014642 w 1347151"/>
                  <a:gd name="connsiteY5" fmla="*/ 1002417 h 1021976"/>
                  <a:gd name="connsiteX6" fmla="*/ 990192 w 1347151"/>
                  <a:gd name="connsiteY6" fmla="*/ 999972 h 1021976"/>
                  <a:gd name="connsiteX7" fmla="*/ 965743 w 1347151"/>
                  <a:gd name="connsiteY7" fmla="*/ 997527 h 1021976"/>
                  <a:gd name="connsiteX8" fmla="*/ 938849 w 1347151"/>
                  <a:gd name="connsiteY8" fmla="*/ 1021976 h 1021976"/>
                  <a:gd name="connsiteX9" fmla="*/ 897285 w 1347151"/>
                  <a:gd name="connsiteY9" fmla="*/ 1014642 h 1021976"/>
                  <a:gd name="connsiteX10" fmla="*/ 897285 w 1347151"/>
                  <a:gd name="connsiteY10" fmla="*/ 980413 h 1021976"/>
                  <a:gd name="connsiteX11" fmla="*/ 875281 w 1347151"/>
                  <a:gd name="connsiteY11" fmla="*/ 951074 h 1021976"/>
                  <a:gd name="connsiteX12" fmla="*/ 858167 w 1347151"/>
                  <a:gd name="connsiteY12" fmla="*/ 911955 h 1021976"/>
                  <a:gd name="connsiteX13" fmla="*/ 889951 w 1347151"/>
                  <a:gd name="connsiteY13" fmla="*/ 858167 h 1021976"/>
                  <a:gd name="connsiteX14" fmla="*/ 936404 w 1347151"/>
                  <a:gd name="connsiteY14" fmla="*/ 806824 h 1021976"/>
                  <a:gd name="connsiteX15" fmla="*/ 977968 w 1347151"/>
                  <a:gd name="connsiteY15" fmla="*/ 770150 h 1021976"/>
                  <a:gd name="connsiteX16" fmla="*/ 987747 w 1347151"/>
                  <a:gd name="connsiteY16" fmla="*/ 718806 h 1021976"/>
                  <a:gd name="connsiteX17" fmla="*/ 958408 w 1347151"/>
                  <a:gd name="connsiteY17" fmla="*/ 696802 h 1021976"/>
                  <a:gd name="connsiteX18" fmla="*/ 941294 w 1347151"/>
                  <a:gd name="connsiteY18" fmla="*/ 682133 h 1021976"/>
                  <a:gd name="connsiteX19" fmla="*/ 931514 w 1347151"/>
                  <a:gd name="connsiteY19" fmla="*/ 657683 h 1021976"/>
                  <a:gd name="connsiteX20" fmla="*/ 902175 w 1347151"/>
                  <a:gd name="connsiteY20" fmla="*/ 611230 h 1021976"/>
                  <a:gd name="connsiteX21" fmla="*/ 855722 w 1347151"/>
                  <a:gd name="connsiteY21" fmla="*/ 599005 h 1021976"/>
                  <a:gd name="connsiteX22" fmla="*/ 828828 w 1347151"/>
                  <a:gd name="connsiteY22" fmla="*/ 599005 h 1021976"/>
                  <a:gd name="connsiteX23" fmla="*/ 801934 w 1347151"/>
                  <a:gd name="connsiteY23" fmla="*/ 613675 h 1021976"/>
                  <a:gd name="connsiteX24" fmla="*/ 750590 w 1347151"/>
                  <a:gd name="connsiteY24" fmla="*/ 606340 h 1021976"/>
                  <a:gd name="connsiteX25" fmla="*/ 706582 w 1347151"/>
                  <a:gd name="connsiteY25" fmla="*/ 643014 h 1021976"/>
                  <a:gd name="connsiteX26" fmla="*/ 689467 w 1347151"/>
                  <a:gd name="connsiteY26" fmla="*/ 679688 h 1021976"/>
                  <a:gd name="connsiteX27" fmla="*/ 669908 w 1347151"/>
                  <a:gd name="connsiteY27" fmla="*/ 726141 h 1021976"/>
                  <a:gd name="connsiteX28" fmla="*/ 672353 w 1347151"/>
                  <a:gd name="connsiteY28" fmla="*/ 755480 h 1021976"/>
                  <a:gd name="connsiteX29" fmla="*/ 611230 w 1347151"/>
                  <a:gd name="connsiteY29" fmla="*/ 789709 h 1021976"/>
                  <a:gd name="connsiteX30" fmla="*/ 581891 w 1347151"/>
                  <a:gd name="connsiteY30" fmla="*/ 848387 h 1021976"/>
                  <a:gd name="connsiteX31" fmla="*/ 584336 w 1347151"/>
                  <a:gd name="connsiteY31" fmla="*/ 933959 h 1021976"/>
                  <a:gd name="connsiteX32" fmla="*/ 584336 w 1347151"/>
                  <a:gd name="connsiteY32" fmla="*/ 958409 h 1021976"/>
                  <a:gd name="connsiteX33" fmla="*/ 586781 w 1347151"/>
                  <a:gd name="connsiteY33" fmla="*/ 1002417 h 1021976"/>
                  <a:gd name="connsiteX34" fmla="*/ 547662 w 1347151"/>
                  <a:gd name="connsiteY34" fmla="*/ 1007307 h 1021976"/>
                  <a:gd name="connsiteX35" fmla="*/ 525658 w 1347151"/>
                  <a:gd name="connsiteY35" fmla="*/ 1004862 h 1021976"/>
                  <a:gd name="connsiteX36" fmla="*/ 518323 w 1347151"/>
                  <a:gd name="connsiteY36" fmla="*/ 1002417 h 1021976"/>
                  <a:gd name="connsiteX37" fmla="*/ 484094 w 1347151"/>
                  <a:gd name="connsiteY37" fmla="*/ 992637 h 1021976"/>
                  <a:gd name="connsiteX38" fmla="*/ 447420 w 1347151"/>
                  <a:gd name="connsiteY38" fmla="*/ 963298 h 1021976"/>
                  <a:gd name="connsiteX39" fmla="*/ 447420 w 1347151"/>
                  <a:gd name="connsiteY39" fmla="*/ 929069 h 1021976"/>
                  <a:gd name="connsiteX40" fmla="*/ 437640 w 1347151"/>
                  <a:gd name="connsiteY40" fmla="*/ 892396 h 1021976"/>
                  <a:gd name="connsiteX41" fmla="*/ 420526 w 1347151"/>
                  <a:gd name="connsiteY41" fmla="*/ 865502 h 1021976"/>
                  <a:gd name="connsiteX42" fmla="*/ 386297 w 1347151"/>
                  <a:gd name="connsiteY42" fmla="*/ 831273 h 1021976"/>
                  <a:gd name="connsiteX43" fmla="*/ 359403 w 1347151"/>
                  <a:gd name="connsiteY43" fmla="*/ 779929 h 1021976"/>
                  <a:gd name="connsiteX44" fmla="*/ 334954 w 1347151"/>
                  <a:gd name="connsiteY44" fmla="*/ 735921 h 1021976"/>
                  <a:gd name="connsiteX45" fmla="*/ 327619 w 1347151"/>
                  <a:gd name="connsiteY45" fmla="*/ 699247 h 1021976"/>
                  <a:gd name="connsiteX46" fmla="*/ 369183 w 1347151"/>
                  <a:gd name="connsiteY46" fmla="*/ 665018 h 1021976"/>
                  <a:gd name="connsiteX47" fmla="*/ 391187 w 1347151"/>
                  <a:gd name="connsiteY47" fmla="*/ 628344 h 1021976"/>
                  <a:gd name="connsiteX48" fmla="*/ 371628 w 1347151"/>
                  <a:gd name="connsiteY48" fmla="*/ 589226 h 1021976"/>
                  <a:gd name="connsiteX49" fmla="*/ 359403 w 1347151"/>
                  <a:gd name="connsiteY49" fmla="*/ 572111 h 1021976"/>
                  <a:gd name="connsiteX50" fmla="*/ 347178 w 1347151"/>
                  <a:gd name="connsiteY50" fmla="*/ 564776 h 1021976"/>
                  <a:gd name="connsiteX51" fmla="*/ 325174 w 1347151"/>
                  <a:gd name="connsiteY51" fmla="*/ 562332 h 1021976"/>
                  <a:gd name="connsiteX52" fmla="*/ 303170 w 1347151"/>
                  <a:gd name="connsiteY52" fmla="*/ 567221 h 1021976"/>
                  <a:gd name="connsiteX53" fmla="*/ 278721 w 1347151"/>
                  <a:gd name="connsiteY53" fmla="*/ 581891 h 1021976"/>
                  <a:gd name="connsiteX54" fmla="*/ 266496 w 1347151"/>
                  <a:gd name="connsiteY54" fmla="*/ 603895 h 1021976"/>
                  <a:gd name="connsiteX55" fmla="*/ 242047 w 1347151"/>
                  <a:gd name="connsiteY55" fmla="*/ 618565 h 1021976"/>
                  <a:gd name="connsiteX56" fmla="*/ 215153 w 1347151"/>
                  <a:gd name="connsiteY56" fmla="*/ 616120 h 1021976"/>
                  <a:gd name="connsiteX57" fmla="*/ 195593 w 1347151"/>
                  <a:gd name="connsiteY57" fmla="*/ 625899 h 1021976"/>
                  <a:gd name="connsiteX58" fmla="*/ 190704 w 1347151"/>
                  <a:gd name="connsiteY58" fmla="*/ 630789 h 1021976"/>
                  <a:gd name="connsiteX59" fmla="*/ 173589 w 1347151"/>
                  <a:gd name="connsiteY59" fmla="*/ 635679 h 1021976"/>
                  <a:gd name="connsiteX60" fmla="*/ 151585 w 1347151"/>
                  <a:gd name="connsiteY60" fmla="*/ 650349 h 1021976"/>
                  <a:gd name="connsiteX61" fmla="*/ 127136 w 1347151"/>
                  <a:gd name="connsiteY61" fmla="*/ 645459 h 1021976"/>
                  <a:gd name="connsiteX62" fmla="*/ 95352 w 1347151"/>
                  <a:gd name="connsiteY62" fmla="*/ 657683 h 1021976"/>
                  <a:gd name="connsiteX63" fmla="*/ 70903 w 1347151"/>
                  <a:gd name="connsiteY63" fmla="*/ 667463 h 1021976"/>
                  <a:gd name="connsiteX64" fmla="*/ 44008 w 1347151"/>
                  <a:gd name="connsiteY64" fmla="*/ 662573 h 1021976"/>
                  <a:gd name="connsiteX65" fmla="*/ 0 w 1347151"/>
                  <a:gd name="connsiteY65" fmla="*/ 655238 h 1021976"/>
                  <a:gd name="connsiteX66" fmla="*/ 14669 w 1347151"/>
                  <a:gd name="connsiteY66" fmla="*/ 616120 h 1021976"/>
                  <a:gd name="connsiteX67" fmla="*/ 14669 w 1347151"/>
                  <a:gd name="connsiteY67" fmla="*/ 603895 h 1021976"/>
                  <a:gd name="connsiteX68" fmla="*/ 0 w 1347151"/>
                  <a:gd name="connsiteY68" fmla="*/ 572111 h 1021976"/>
                  <a:gd name="connsiteX69" fmla="*/ 22004 w 1347151"/>
                  <a:gd name="connsiteY69" fmla="*/ 552552 h 1021976"/>
                  <a:gd name="connsiteX70" fmla="*/ 58678 w 1347151"/>
                  <a:gd name="connsiteY70" fmla="*/ 535437 h 1021976"/>
                  <a:gd name="connsiteX71" fmla="*/ 73347 w 1347151"/>
                  <a:gd name="connsiteY71" fmla="*/ 518323 h 1021976"/>
                  <a:gd name="connsiteX72" fmla="*/ 75792 w 1347151"/>
                  <a:gd name="connsiteY72" fmla="*/ 501209 h 1021976"/>
                  <a:gd name="connsiteX73" fmla="*/ 78237 w 1347151"/>
                  <a:gd name="connsiteY73" fmla="*/ 479204 h 1021976"/>
                  <a:gd name="connsiteX74" fmla="*/ 80682 w 1347151"/>
                  <a:gd name="connsiteY74" fmla="*/ 471869 h 1021976"/>
                  <a:gd name="connsiteX75" fmla="*/ 83127 w 1347151"/>
                  <a:gd name="connsiteY75" fmla="*/ 440086 h 1021976"/>
                  <a:gd name="connsiteX76" fmla="*/ 100242 w 1347151"/>
                  <a:gd name="connsiteY76" fmla="*/ 427861 h 1021976"/>
                  <a:gd name="connsiteX77" fmla="*/ 127136 w 1347151"/>
                  <a:gd name="connsiteY77" fmla="*/ 425416 h 1021976"/>
                  <a:gd name="connsiteX78" fmla="*/ 132026 w 1347151"/>
                  <a:gd name="connsiteY78" fmla="*/ 425416 h 1021976"/>
                  <a:gd name="connsiteX79" fmla="*/ 158920 w 1347151"/>
                  <a:gd name="connsiteY79" fmla="*/ 422971 h 1021976"/>
                  <a:gd name="connsiteX80" fmla="*/ 171144 w 1347151"/>
                  <a:gd name="connsiteY80" fmla="*/ 415636 h 1021976"/>
                  <a:gd name="connsiteX81" fmla="*/ 200483 w 1347151"/>
                  <a:gd name="connsiteY81" fmla="*/ 410747 h 1021976"/>
                  <a:gd name="connsiteX82" fmla="*/ 205373 w 1347151"/>
                  <a:gd name="connsiteY82" fmla="*/ 376518 h 1021976"/>
                  <a:gd name="connsiteX83" fmla="*/ 234712 w 1347151"/>
                  <a:gd name="connsiteY83" fmla="*/ 359403 h 1021976"/>
                  <a:gd name="connsiteX84" fmla="*/ 290945 w 1347151"/>
                  <a:gd name="connsiteY84" fmla="*/ 337399 h 1021976"/>
                  <a:gd name="connsiteX85" fmla="*/ 322729 w 1347151"/>
                  <a:gd name="connsiteY85" fmla="*/ 295835 h 1021976"/>
                  <a:gd name="connsiteX86" fmla="*/ 337399 w 1347151"/>
                  <a:gd name="connsiteY86" fmla="*/ 268941 h 1021976"/>
                  <a:gd name="connsiteX87" fmla="*/ 342289 w 1347151"/>
                  <a:gd name="connsiteY87" fmla="*/ 264051 h 1021976"/>
                  <a:gd name="connsiteX88" fmla="*/ 356958 w 1347151"/>
                  <a:gd name="connsiteY88" fmla="*/ 237157 h 1021976"/>
                  <a:gd name="connsiteX89" fmla="*/ 364293 w 1347151"/>
                  <a:gd name="connsiteY89" fmla="*/ 217598 h 1021976"/>
                  <a:gd name="connsiteX90" fmla="*/ 369183 w 1347151"/>
                  <a:gd name="connsiteY90" fmla="*/ 195594 h 1021976"/>
                  <a:gd name="connsiteX91" fmla="*/ 383852 w 1347151"/>
                  <a:gd name="connsiteY91" fmla="*/ 176034 h 1021976"/>
                  <a:gd name="connsiteX92" fmla="*/ 396077 w 1347151"/>
                  <a:gd name="connsiteY92" fmla="*/ 156475 h 1021976"/>
                  <a:gd name="connsiteX93" fmla="*/ 408301 w 1347151"/>
                  <a:gd name="connsiteY93" fmla="*/ 139360 h 1021976"/>
                  <a:gd name="connsiteX94" fmla="*/ 425416 w 1347151"/>
                  <a:gd name="connsiteY94" fmla="*/ 114911 h 1021976"/>
                  <a:gd name="connsiteX95" fmla="*/ 466980 w 1347151"/>
                  <a:gd name="connsiteY95" fmla="*/ 85572 h 1021976"/>
                  <a:gd name="connsiteX96" fmla="*/ 501208 w 1347151"/>
                  <a:gd name="connsiteY96" fmla="*/ 66013 h 1021976"/>
                  <a:gd name="connsiteX97" fmla="*/ 523213 w 1347151"/>
                  <a:gd name="connsiteY97" fmla="*/ 63568 h 1021976"/>
                  <a:gd name="connsiteX98" fmla="*/ 547662 w 1347151"/>
                  <a:gd name="connsiteY98" fmla="*/ 63568 h 1021976"/>
                  <a:gd name="connsiteX99" fmla="*/ 584336 w 1347151"/>
                  <a:gd name="connsiteY99" fmla="*/ 48898 h 1021976"/>
                  <a:gd name="connsiteX100" fmla="*/ 618565 w 1347151"/>
                  <a:gd name="connsiteY100" fmla="*/ 29339 h 1021976"/>
                  <a:gd name="connsiteX101" fmla="*/ 657683 w 1347151"/>
                  <a:gd name="connsiteY101" fmla="*/ 9780 h 1021976"/>
                  <a:gd name="connsiteX102" fmla="*/ 687022 w 1347151"/>
                  <a:gd name="connsiteY102" fmla="*/ 0 h 1021976"/>
                  <a:gd name="connsiteX103" fmla="*/ 718806 w 1347151"/>
                  <a:gd name="connsiteY103" fmla="*/ 7335 h 1021976"/>
                  <a:gd name="connsiteX104" fmla="*/ 748145 w 1347151"/>
                  <a:gd name="connsiteY104" fmla="*/ 24449 h 1021976"/>
                  <a:gd name="connsiteX105" fmla="*/ 765260 w 1347151"/>
                  <a:gd name="connsiteY105" fmla="*/ 44009 h 1021976"/>
                  <a:gd name="connsiteX106" fmla="*/ 765260 w 1347151"/>
                  <a:gd name="connsiteY106" fmla="*/ 75792 h 1021976"/>
                  <a:gd name="connsiteX107" fmla="*/ 777484 w 1347151"/>
                  <a:gd name="connsiteY107" fmla="*/ 110021 h 1021976"/>
                  <a:gd name="connsiteX108" fmla="*/ 779929 w 1347151"/>
                  <a:gd name="connsiteY108" fmla="*/ 156475 h 1021976"/>
                  <a:gd name="connsiteX109" fmla="*/ 787264 w 1347151"/>
                  <a:gd name="connsiteY109" fmla="*/ 176034 h 1021976"/>
                  <a:gd name="connsiteX110" fmla="*/ 806823 w 1347151"/>
                  <a:gd name="connsiteY110" fmla="*/ 205373 h 1021976"/>
                  <a:gd name="connsiteX111" fmla="*/ 828828 w 1347151"/>
                  <a:gd name="connsiteY111" fmla="*/ 224933 h 1021976"/>
                  <a:gd name="connsiteX112" fmla="*/ 855722 w 1347151"/>
                  <a:gd name="connsiteY112" fmla="*/ 217598 h 1021976"/>
                  <a:gd name="connsiteX113" fmla="*/ 894840 w 1347151"/>
                  <a:gd name="connsiteY113" fmla="*/ 161365 h 1021976"/>
                  <a:gd name="connsiteX114" fmla="*/ 916845 w 1347151"/>
                  <a:gd name="connsiteY114" fmla="*/ 163810 h 1021976"/>
                  <a:gd name="connsiteX115" fmla="*/ 929069 w 1347151"/>
                  <a:gd name="connsiteY115" fmla="*/ 190704 h 1021976"/>
                  <a:gd name="connsiteX116" fmla="*/ 955963 w 1347151"/>
                  <a:gd name="connsiteY116" fmla="*/ 193149 h 1021976"/>
                  <a:gd name="connsiteX117" fmla="*/ 1009752 w 1347151"/>
                  <a:gd name="connsiteY117" fmla="*/ 166255 h 1021976"/>
                  <a:gd name="connsiteX118" fmla="*/ 1058650 w 1347151"/>
                  <a:gd name="connsiteY118" fmla="*/ 158920 h 1021976"/>
                  <a:gd name="connsiteX119" fmla="*/ 1085544 w 1347151"/>
                  <a:gd name="connsiteY119" fmla="*/ 163810 h 1021976"/>
                  <a:gd name="connsiteX120" fmla="*/ 1097769 w 1347151"/>
                  <a:gd name="connsiteY120" fmla="*/ 205373 h 1021976"/>
                  <a:gd name="connsiteX121" fmla="*/ 1087989 w 1347151"/>
                  <a:gd name="connsiteY121" fmla="*/ 246937 h 1021976"/>
                  <a:gd name="connsiteX122" fmla="*/ 1127108 w 1347151"/>
                  <a:gd name="connsiteY122" fmla="*/ 310505 h 1021976"/>
                  <a:gd name="connsiteX123" fmla="*/ 1127108 w 1347151"/>
                  <a:gd name="connsiteY123" fmla="*/ 310505 h 1021976"/>
                  <a:gd name="connsiteX124" fmla="*/ 1183341 w 1347151"/>
                  <a:gd name="connsiteY124" fmla="*/ 320284 h 1021976"/>
                  <a:gd name="connsiteX125" fmla="*/ 1268913 w 1347151"/>
                  <a:gd name="connsiteY125" fmla="*/ 271386 h 1021976"/>
                  <a:gd name="connsiteX126" fmla="*/ 1334926 w 1347151"/>
                  <a:gd name="connsiteY126" fmla="*/ 278721 h 1021976"/>
                  <a:gd name="connsiteX127" fmla="*/ 1347151 w 1347151"/>
                  <a:gd name="connsiteY127" fmla="*/ 320284 h 1021976"/>
                  <a:gd name="connsiteX128" fmla="*/ 1317812 w 1347151"/>
                  <a:gd name="connsiteY128" fmla="*/ 354513 h 1021976"/>
                  <a:gd name="connsiteX129" fmla="*/ 1293362 w 1347151"/>
                  <a:gd name="connsiteY129" fmla="*/ 371628 h 1021976"/>
                  <a:gd name="connsiteX130" fmla="*/ 1290918 w 1347151"/>
                  <a:gd name="connsiteY130" fmla="*/ 410747 h 1021976"/>
                  <a:gd name="connsiteX131" fmla="*/ 1268913 w 1347151"/>
                  <a:gd name="connsiteY131" fmla="*/ 462090 h 1021976"/>
                  <a:gd name="connsiteX132" fmla="*/ 1239574 w 1347151"/>
                  <a:gd name="connsiteY132" fmla="*/ 486539 h 1021976"/>
                  <a:gd name="connsiteX133" fmla="*/ 1232239 w 1347151"/>
                  <a:gd name="connsiteY133" fmla="*/ 530548 h 1021976"/>
                  <a:gd name="connsiteX134" fmla="*/ 1244464 w 1347151"/>
                  <a:gd name="connsiteY134" fmla="*/ 562332 h 1021976"/>
                  <a:gd name="connsiteX135" fmla="*/ 1264023 w 1347151"/>
                  <a:gd name="connsiteY135" fmla="*/ 569666 h 1021976"/>
                  <a:gd name="connsiteX136" fmla="*/ 1249354 w 1347151"/>
                  <a:gd name="connsiteY136" fmla="*/ 586781 h 1021976"/>
                  <a:gd name="connsiteX137" fmla="*/ 1254244 w 1347151"/>
                  <a:gd name="connsiteY137" fmla="*/ 613675 h 1021976"/>
                  <a:gd name="connsiteX138" fmla="*/ 1239574 w 1347151"/>
                  <a:gd name="connsiteY138" fmla="*/ 643014 h 1021976"/>
                  <a:gd name="connsiteX139" fmla="*/ 1193121 w 1347151"/>
                  <a:gd name="connsiteY139" fmla="*/ 672353 h 1021976"/>
                  <a:gd name="connsiteX140" fmla="*/ 1139332 w 1347151"/>
                  <a:gd name="connsiteY140" fmla="*/ 706582 h 1021976"/>
                  <a:gd name="connsiteX141" fmla="*/ 1107549 w 1347151"/>
                  <a:gd name="connsiteY141" fmla="*/ 718806 h 1021976"/>
                  <a:gd name="connsiteX142" fmla="*/ 1080654 w 1347151"/>
                  <a:gd name="connsiteY142" fmla="*/ 760370 h 1021976"/>
                  <a:gd name="connsiteX143" fmla="*/ 1075765 w 1347151"/>
                  <a:gd name="connsiteY143" fmla="*/ 814158 h 1021976"/>
                  <a:gd name="connsiteX144" fmla="*/ 1122218 w 1347151"/>
                  <a:gd name="connsiteY144" fmla="*/ 880171 h 1021976"/>
                  <a:gd name="connsiteX0" fmla="*/ 1122218 w 1347151"/>
                  <a:gd name="connsiteY0" fmla="*/ 880171 h 1021976"/>
                  <a:gd name="connsiteX1" fmla="*/ 1100214 w 1347151"/>
                  <a:gd name="connsiteY1" fmla="*/ 931514 h 1021976"/>
                  <a:gd name="connsiteX2" fmla="*/ 1078209 w 1347151"/>
                  <a:gd name="connsiteY2" fmla="*/ 943739 h 1021976"/>
                  <a:gd name="connsiteX3" fmla="*/ 1073320 w 1347151"/>
                  <a:gd name="connsiteY3" fmla="*/ 975523 h 1021976"/>
                  <a:gd name="connsiteX4" fmla="*/ 1036646 w 1347151"/>
                  <a:gd name="connsiteY4" fmla="*/ 985303 h 1021976"/>
                  <a:gd name="connsiteX5" fmla="*/ 1014642 w 1347151"/>
                  <a:gd name="connsiteY5" fmla="*/ 1002417 h 1021976"/>
                  <a:gd name="connsiteX6" fmla="*/ 990192 w 1347151"/>
                  <a:gd name="connsiteY6" fmla="*/ 999972 h 1021976"/>
                  <a:gd name="connsiteX7" fmla="*/ 965743 w 1347151"/>
                  <a:gd name="connsiteY7" fmla="*/ 997527 h 1021976"/>
                  <a:gd name="connsiteX8" fmla="*/ 938849 w 1347151"/>
                  <a:gd name="connsiteY8" fmla="*/ 1021976 h 1021976"/>
                  <a:gd name="connsiteX9" fmla="*/ 897285 w 1347151"/>
                  <a:gd name="connsiteY9" fmla="*/ 1014642 h 1021976"/>
                  <a:gd name="connsiteX10" fmla="*/ 897285 w 1347151"/>
                  <a:gd name="connsiteY10" fmla="*/ 980413 h 1021976"/>
                  <a:gd name="connsiteX11" fmla="*/ 875281 w 1347151"/>
                  <a:gd name="connsiteY11" fmla="*/ 951074 h 1021976"/>
                  <a:gd name="connsiteX12" fmla="*/ 858167 w 1347151"/>
                  <a:gd name="connsiteY12" fmla="*/ 911955 h 1021976"/>
                  <a:gd name="connsiteX13" fmla="*/ 889951 w 1347151"/>
                  <a:gd name="connsiteY13" fmla="*/ 858167 h 1021976"/>
                  <a:gd name="connsiteX14" fmla="*/ 936404 w 1347151"/>
                  <a:gd name="connsiteY14" fmla="*/ 806824 h 1021976"/>
                  <a:gd name="connsiteX15" fmla="*/ 977968 w 1347151"/>
                  <a:gd name="connsiteY15" fmla="*/ 770150 h 1021976"/>
                  <a:gd name="connsiteX16" fmla="*/ 987747 w 1347151"/>
                  <a:gd name="connsiteY16" fmla="*/ 718806 h 1021976"/>
                  <a:gd name="connsiteX17" fmla="*/ 958408 w 1347151"/>
                  <a:gd name="connsiteY17" fmla="*/ 696802 h 1021976"/>
                  <a:gd name="connsiteX18" fmla="*/ 941294 w 1347151"/>
                  <a:gd name="connsiteY18" fmla="*/ 682133 h 1021976"/>
                  <a:gd name="connsiteX19" fmla="*/ 931514 w 1347151"/>
                  <a:gd name="connsiteY19" fmla="*/ 657683 h 1021976"/>
                  <a:gd name="connsiteX20" fmla="*/ 902175 w 1347151"/>
                  <a:gd name="connsiteY20" fmla="*/ 611230 h 1021976"/>
                  <a:gd name="connsiteX21" fmla="*/ 855722 w 1347151"/>
                  <a:gd name="connsiteY21" fmla="*/ 599005 h 1021976"/>
                  <a:gd name="connsiteX22" fmla="*/ 828828 w 1347151"/>
                  <a:gd name="connsiteY22" fmla="*/ 599005 h 1021976"/>
                  <a:gd name="connsiteX23" fmla="*/ 801934 w 1347151"/>
                  <a:gd name="connsiteY23" fmla="*/ 613675 h 1021976"/>
                  <a:gd name="connsiteX24" fmla="*/ 750590 w 1347151"/>
                  <a:gd name="connsiteY24" fmla="*/ 606340 h 1021976"/>
                  <a:gd name="connsiteX25" fmla="*/ 706582 w 1347151"/>
                  <a:gd name="connsiteY25" fmla="*/ 643014 h 1021976"/>
                  <a:gd name="connsiteX26" fmla="*/ 689467 w 1347151"/>
                  <a:gd name="connsiteY26" fmla="*/ 679688 h 1021976"/>
                  <a:gd name="connsiteX27" fmla="*/ 669908 w 1347151"/>
                  <a:gd name="connsiteY27" fmla="*/ 726141 h 1021976"/>
                  <a:gd name="connsiteX28" fmla="*/ 672353 w 1347151"/>
                  <a:gd name="connsiteY28" fmla="*/ 755480 h 1021976"/>
                  <a:gd name="connsiteX29" fmla="*/ 611230 w 1347151"/>
                  <a:gd name="connsiteY29" fmla="*/ 789709 h 1021976"/>
                  <a:gd name="connsiteX30" fmla="*/ 581891 w 1347151"/>
                  <a:gd name="connsiteY30" fmla="*/ 848387 h 1021976"/>
                  <a:gd name="connsiteX31" fmla="*/ 584336 w 1347151"/>
                  <a:gd name="connsiteY31" fmla="*/ 933959 h 1021976"/>
                  <a:gd name="connsiteX32" fmla="*/ 584336 w 1347151"/>
                  <a:gd name="connsiteY32" fmla="*/ 958409 h 1021976"/>
                  <a:gd name="connsiteX33" fmla="*/ 586781 w 1347151"/>
                  <a:gd name="connsiteY33" fmla="*/ 1002417 h 1021976"/>
                  <a:gd name="connsiteX34" fmla="*/ 547662 w 1347151"/>
                  <a:gd name="connsiteY34" fmla="*/ 1007307 h 1021976"/>
                  <a:gd name="connsiteX35" fmla="*/ 525658 w 1347151"/>
                  <a:gd name="connsiteY35" fmla="*/ 1004862 h 1021976"/>
                  <a:gd name="connsiteX36" fmla="*/ 518323 w 1347151"/>
                  <a:gd name="connsiteY36" fmla="*/ 1002417 h 1021976"/>
                  <a:gd name="connsiteX37" fmla="*/ 484094 w 1347151"/>
                  <a:gd name="connsiteY37" fmla="*/ 992637 h 1021976"/>
                  <a:gd name="connsiteX38" fmla="*/ 447420 w 1347151"/>
                  <a:gd name="connsiteY38" fmla="*/ 963298 h 1021976"/>
                  <a:gd name="connsiteX39" fmla="*/ 447420 w 1347151"/>
                  <a:gd name="connsiteY39" fmla="*/ 929069 h 1021976"/>
                  <a:gd name="connsiteX40" fmla="*/ 437640 w 1347151"/>
                  <a:gd name="connsiteY40" fmla="*/ 892396 h 1021976"/>
                  <a:gd name="connsiteX41" fmla="*/ 420526 w 1347151"/>
                  <a:gd name="connsiteY41" fmla="*/ 865502 h 1021976"/>
                  <a:gd name="connsiteX42" fmla="*/ 386297 w 1347151"/>
                  <a:gd name="connsiteY42" fmla="*/ 831273 h 1021976"/>
                  <a:gd name="connsiteX43" fmla="*/ 359403 w 1347151"/>
                  <a:gd name="connsiteY43" fmla="*/ 779929 h 1021976"/>
                  <a:gd name="connsiteX44" fmla="*/ 334954 w 1347151"/>
                  <a:gd name="connsiteY44" fmla="*/ 735921 h 1021976"/>
                  <a:gd name="connsiteX45" fmla="*/ 327619 w 1347151"/>
                  <a:gd name="connsiteY45" fmla="*/ 699247 h 1021976"/>
                  <a:gd name="connsiteX46" fmla="*/ 369183 w 1347151"/>
                  <a:gd name="connsiteY46" fmla="*/ 665018 h 1021976"/>
                  <a:gd name="connsiteX47" fmla="*/ 391187 w 1347151"/>
                  <a:gd name="connsiteY47" fmla="*/ 628344 h 1021976"/>
                  <a:gd name="connsiteX48" fmla="*/ 371628 w 1347151"/>
                  <a:gd name="connsiteY48" fmla="*/ 589226 h 1021976"/>
                  <a:gd name="connsiteX49" fmla="*/ 359403 w 1347151"/>
                  <a:gd name="connsiteY49" fmla="*/ 572111 h 1021976"/>
                  <a:gd name="connsiteX50" fmla="*/ 347178 w 1347151"/>
                  <a:gd name="connsiteY50" fmla="*/ 564776 h 1021976"/>
                  <a:gd name="connsiteX51" fmla="*/ 325174 w 1347151"/>
                  <a:gd name="connsiteY51" fmla="*/ 562332 h 1021976"/>
                  <a:gd name="connsiteX52" fmla="*/ 303170 w 1347151"/>
                  <a:gd name="connsiteY52" fmla="*/ 567221 h 1021976"/>
                  <a:gd name="connsiteX53" fmla="*/ 278721 w 1347151"/>
                  <a:gd name="connsiteY53" fmla="*/ 581891 h 1021976"/>
                  <a:gd name="connsiteX54" fmla="*/ 266496 w 1347151"/>
                  <a:gd name="connsiteY54" fmla="*/ 603895 h 1021976"/>
                  <a:gd name="connsiteX55" fmla="*/ 242047 w 1347151"/>
                  <a:gd name="connsiteY55" fmla="*/ 618565 h 1021976"/>
                  <a:gd name="connsiteX56" fmla="*/ 215153 w 1347151"/>
                  <a:gd name="connsiteY56" fmla="*/ 616120 h 1021976"/>
                  <a:gd name="connsiteX57" fmla="*/ 195593 w 1347151"/>
                  <a:gd name="connsiteY57" fmla="*/ 625899 h 1021976"/>
                  <a:gd name="connsiteX58" fmla="*/ 190704 w 1347151"/>
                  <a:gd name="connsiteY58" fmla="*/ 630789 h 1021976"/>
                  <a:gd name="connsiteX59" fmla="*/ 173589 w 1347151"/>
                  <a:gd name="connsiteY59" fmla="*/ 635679 h 1021976"/>
                  <a:gd name="connsiteX60" fmla="*/ 151585 w 1347151"/>
                  <a:gd name="connsiteY60" fmla="*/ 650349 h 1021976"/>
                  <a:gd name="connsiteX61" fmla="*/ 127136 w 1347151"/>
                  <a:gd name="connsiteY61" fmla="*/ 645459 h 1021976"/>
                  <a:gd name="connsiteX62" fmla="*/ 95352 w 1347151"/>
                  <a:gd name="connsiteY62" fmla="*/ 657683 h 1021976"/>
                  <a:gd name="connsiteX63" fmla="*/ 70903 w 1347151"/>
                  <a:gd name="connsiteY63" fmla="*/ 667463 h 1021976"/>
                  <a:gd name="connsiteX64" fmla="*/ 44008 w 1347151"/>
                  <a:gd name="connsiteY64" fmla="*/ 662573 h 1021976"/>
                  <a:gd name="connsiteX65" fmla="*/ 0 w 1347151"/>
                  <a:gd name="connsiteY65" fmla="*/ 655238 h 1021976"/>
                  <a:gd name="connsiteX66" fmla="*/ 14669 w 1347151"/>
                  <a:gd name="connsiteY66" fmla="*/ 616120 h 1021976"/>
                  <a:gd name="connsiteX67" fmla="*/ 14669 w 1347151"/>
                  <a:gd name="connsiteY67" fmla="*/ 603895 h 1021976"/>
                  <a:gd name="connsiteX68" fmla="*/ 0 w 1347151"/>
                  <a:gd name="connsiteY68" fmla="*/ 572111 h 1021976"/>
                  <a:gd name="connsiteX69" fmla="*/ 22004 w 1347151"/>
                  <a:gd name="connsiteY69" fmla="*/ 552552 h 1021976"/>
                  <a:gd name="connsiteX70" fmla="*/ 58678 w 1347151"/>
                  <a:gd name="connsiteY70" fmla="*/ 535437 h 1021976"/>
                  <a:gd name="connsiteX71" fmla="*/ 73347 w 1347151"/>
                  <a:gd name="connsiteY71" fmla="*/ 518323 h 1021976"/>
                  <a:gd name="connsiteX72" fmla="*/ 75792 w 1347151"/>
                  <a:gd name="connsiteY72" fmla="*/ 501209 h 1021976"/>
                  <a:gd name="connsiteX73" fmla="*/ 78237 w 1347151"/>
                  <a:gd name="connsiteY73" fmla="*/ 479204 h 1021976"/>
                  <a:gd name="connsiteX74" fmla="*/ 80682 w 1347151"/>
                  <a:gd name="connsiteY74" fmla="*/ 471869 h 1021976"/>
                  <a:gd name="connsiteX75" fmla="*/ 83127 w 1347151"/>
                  <a:gd name="connsiteY75" fmla="*/ 440086 h 1021976"/>
                  <a:gd name="connsiteX76" fmla="*/ 100242 w 1347151"/>
                  <a:gd name="connsiteY76" fmla="*/ 427861 h 1021976"/>
                  <a:gd name="connsiteX77" fmla="*/ 127136 w 1347151"/>
                  <a:gd name="connsiteY77" fmla="*/ 425416 h 1021976"/>
                  <a:gd name="connsiteX78" fmla="*/ 132026 w 1347151"/>
                  <a:gd name="connsiteY78" fmla="*/ 425416 h 1021976"/>
                  <a:gd name="connsiteX79" fmla="*/ 158920 w 1347151"/>
                  <a:gd name="connsiteY79" fmla="*/ 422971 h 1021976"/>
                  <a:gd name="connsiteX80" fmla="*/ 171144 w 1347151"/>
                  <a:gd name="connsiteY80" fmla="*/ 415636 h 1021976"/>
                  <a:gd name="connsiteX81" fmla="*/ 200483 w 1347151"/>
                  <a:gd name="connsiteY81" fmla="*/ 410747 h 1021976"/>
                  <a:gd name="connsiteX82" fmla="*/ 205373 w 1347151"/>
                  <a:gd name="connsiteY82" fmla="*/ 376518 h 1021976"/>
                  <a:gd name="connsiteX83" fmla="*/ 234712 w 1347151"/>
                  <a:gd name="connsiteY83" fmla="*/ 359403 h 1021976"/>
                  <a:gd name="connsiteX84" fmla="*/ 290945 w 1347151"/>
                  <a:gd name="connsiteY84" fmla="*/ 337399 h 1021976"/>
                  <a:gd name="connsiteX85" fmla="*/ 322729 w 1347151"/>
                  <a:gd name="connsiteY85" fmla="*/ 295835 h 1021976"/>
                  <a:gd name="connsiteX86" fmla="*/ 337399 w 1347151"/>
                  <a:gd name="connsiteY86" fmla="*/ 268941 h 1021976"/>
                  <a:gd name="connsiteX87" fmla="*/ 342289 w 1347151"/>
                  <a:gd name="connsiteY87" fmla="*/ 264051 h 1021976"/>
                  <a:gd name="connsiteX88" fmla="*/ 356958 w 1347151"/>
                  <a:gd name="connsiteY88" fmla="*/ 237157 h 1021976"/>
                  <a:gd name="connsiteX89" fmla="*/ 364293 w 1347151"/>
                  <a:gd name="connsiteY89" fmla="*/ 217598 h 1021976"/>
                  <a:gd name="connsiteX90" fmla="*/ 369183 w 1347151"/>
                  <a:gd name="connsiteY90" fmla="*/ 195594 h 1021976"/>
                  <a:gd name="connsiteX91" fmla="*/ 383852 w 1347151"/>
                  <a:gd name="connsiteY91" fmla="*/ 176034 h 1021976"/>
                  <a:gd name="connsiteX92" fmla="*/ 396077 w 1347151"/>
                  <a:gd name="connsiteY92" fmla="*/ 156475 h 1021976"/>
                  <a:gd name="connsiteX93" fmla="*/ 408301 w 1347151"/>
                  <a:gd name="connsiteY93" fmla="*/ 139360 h 1021976"/>
                  <a:gd name="connsiteX94" fmla="*/ 425416 w 1347151"/>
                  <a:gd name="connsiteY94" fmla="*/ 114911 h 1021976"/>
                  <a:gd name="connsiteX95" fmla="*/ 466980 w 1347151"/>
                  <a:gd name="connsiteY95" fmla="*/ 85572 h 1021976"/>
                  <a:gd name="connsiteX96" fmla="*/ 501208 w 1347151"/>
                  <a:gd name="connsiteY96" fmla="*/ 66013 h 1021976"/>
                  <a:gd name="connsiteX97" fmla="*/ 523213 w 1347151"/>
                  <a:gd name="connsiteY97" fmla="*/ 63568 h 1021976"/>
                  <a:gd name="connsiteX98" fmla="*/ 547662 w 1347151"/>
                  <a:gd name="connsiteY98" fmla="*/ 63568 h 1021976"/>
                  <a:gd name="connsiteX99" fmla="*/ 584336 w 1347151"/>
                  <a:gd name="connsiteY99" fmla="*/ 48898 h 1021976"/>
                  <a:gd name="connsiteX100" fmla="*/ 618565 w 1347151"/>
                  <a:gd name="connsiteY100" fmla="*/ 29339 h 1021976"/>
                  <a:gd name="connsiteX101" fmla="*/ 657683 w 1347151"/>
                  <a:gd name="connsiteY101" fmla="*/ 9780 h 1021976"/>
                  <a:gd name="connsiteX102" fmla="*/ 687022 w 1347151"/>
                  <a:gd name="connsiteY102" fmla="*/ 0 h 1021976"/>
                  <a:gd name="connsiteX103" fmla="*/ 718806 w 1347151"/>
                  <a:gd name="connsiteY103" fmla="*/ 7335 h 1021976"/>
                  <a:gd name="connsiteX104" fmla="*/ 748145 w 1347151"/>
                  <a:gd name="connsiteY104" fmla="*/ 24449 h 1021976"/>
                  <a:gd name="connsiteX105" fmla="*/ 765260 w 1347151"/>
                  <a:gd name="connsiteY105" fmla="*/ 44009 h 1021976"/>
                  <a:gd name="connsiteX106" fmla="*/ 765260 w 1347151"/>
                  <a:gd name="connsiteY106" fmla="*/ 75792 h 1021976"/>
                  <a:gd name="connsiteX107" fmla="*/ 777484 w 1347151"/>
                  <a:gd name="connsiteY107" fmla="*/ 110021 h 1021976"/>
                  <a:gd name="connsiteX108" fmla="*/ 779929 w 1347151"/>
                  <a:gd name="connsiteY108" fmla="*/ 156475 h 1021976"/>
                  <a:gd name="connsiteX109" fmla="*/ 787264 w 1347151"/>
                  <a:gd name="connsiteY109" fmla="*/ 176034 h 1021976"/>
                  <a:gd name="connsiteX110" fmla="*/ 806823 w 1347151"/>
                  <a:gd name="connsiteY110" fmla="*/ 205373 h 1021976"/>
                  <a:gd name="connsiteX111" fmla="*/ 828828 w 1347151"/>
                  <a:gd name="connsiteY111" fmla="*/ 224933 h 1021976"/>
                  <a:gd name="connsiteX112" fmla="*/ 855722 w 1347151"/>
                  <a:gd name="connsiteY112" fmla="*/ 217598 h 1021976"/>
                  <a:gd name="connsiteX113" fmla="*/ 894840 w 1347151"/>
                  <a:gd name="connsiteY113" fmla="*/ 161365 h 1021976"/>
                  <a:gd name="connsiteX114" fmla="*/ 916845 w 1347151"/>
                  <a:gd name="connsiteY114" fmla="*/ 163810 h 1021976"/>
                  <a:gd name="connsiteX115" fmla="*/ 929069 w 1347151"/>
                  <a:gd name="connsiteY115" fmla="*/ 190704 h 1021976"/>
                  <a:gd name="connsiteX116" fmla="*/ 955963 w 1347151"/>
                  <a:gd name="connsiteY116" fmla="*/ 193149 h 1021976"/>
                  <a:gd name="connsiteX117" fmla="*/ 1007307 w 1347151"/>
                  <a:gd name="connsiteY117" fmla="*/ 151585 h 1021976"/>
                  <a:gd name="connsiteX118" fmla="*/ 1058650 w 1347151"/>
                  <a:gd name="connsiteY118" fmla="*/ 158920 h 1021976"/>
                  <a:gd name="connsiteX119" fmla="*/ 1085544 w 1347151"/>
                  <a:gd name="connsiteY119" fmla="*/ 163810 h 1021976"/>
                  <a:gd name="connsiteX120" fmla="*/ 1097769 w 1347151"/>
                  <a:gd name="connsiteY120" fmla="*/ 205373 h 1021976"/>
                  <a:gd name="connsiteX121" fmla="*/ 1087989 w 1347151"/>
                  <a:gd name="connsiteY121" fmla="*/ 246937 h 1021976"/>
                  <a:gd name="connsiteX122" fmla="*/ 1127108 w 1347151"/>
                  <a:gd name="connsiteY122" fmla="*/ 310505 h 1021976"/>
                  <a:gd name="connsiteX123" fmla="*/ 1127108 w 1347151"/>
                  <a:gd name="connsiteY123" fmla="*/ 310505 h 1021976"/>
                  <a:gd name="connsiteX124" fmla="*/ 1183341 w 1347151"/>
                  <a:gd name="connsiteY124" fmla="*/ 320284 h 1021976"/>
                  <a:gd name="connsiteX125" fmla="*/ 1268913 w 1347151"/>
                  <a:gd name="connsiteY125" fmla="*/ 271386 h 1021976"/>
                  <a:gd name="connsiteX126" fmla="*/ 1334926 w 1347151"/>
                  <a:gd name="connsiteY126" fmla="*/ 278721 h 1021976"/>
                  <a:gd name="connsiteX127" fmla="*/ 1347151 w 1347151"/>
                  <a:gd name="connsiteY127" fmla="*/ 320284 h 1021976"/>
                  <a:gd name="connsiteX128" fmla="*/ 1317812 w 1347151"/>
                  <a:gd name="connsiteY128" fmla="*/ 354513 h 1021976"/>
                  <a:gd name="connsiteX129" fmla="*/ 1293362 w 1347151"/>
                  <a:gd name="connsiteY129" fmla="*/ 371628 h 1021976"/>
                  <a:gd name="connsiteX130" fmla="*/ 1290918 w 1347151"/>
                  <a:gd name="connsiteY130" fmla="*/ 410747 h 1021976"/>
                  <a:gd name="connsiteX131" fmla="*/ 1268913 w 1347151"/>
                  <a:gd name="connsiteY131" fmla="*/ 462090 h 1021976"/>
                  <a:gd name="connsiteX132" fmla="*/ 1239574 w 1347151"/>
                  <a:gd name="connsiteY132" fmla="*/ 486539 h 1021976"/>
                  <a:gd name="connsiteX133" fmla="*/ 1232239 w 1347151"/>
                  <a:gd name="connsiteY133" fmla="*/ 530548 h 1021976"/>
                  <a:gd name="connsiteX134" fmla="*/ 1244464 w 1347151"/>
                  <a:gd name="connsiteY134" fmla="*/ 562332 h 1021976"/>
                  <a:gd name="connsiteX135" fmla="*/ 1264023 w 1347151"/>
                  <a:gd name="connsiteY135" fmla="*/ 569666 h 1021976"/>
                  <a:gd name="connsiteX136" fmla="*/ 1249354 w 1347151"/>
                  <a:gd name="connsiteY136" fmla="*/ 586781 h 1021976"/>
                  <a:gd name="connsiteX137" fmla="*/ 1254244 w 1347151"/>
                  <a:gd name="connsiteY137" fmla="*/ 613675 h 1021976"/>
                  <a:gd name="connsiteX138" fmla="*/ 1239574 w 1347151"/>
                  <a:gd name="connsiteY138" fmla="*/ 643014 h 1021976"/>
                  <a:gd name="connsiteX139" fmla="*/ 1193121 w 1347151"/>
                  <a:gd name="connsiteY139" fmla="*/ 672353 h 1021976"/>
                  <a:gd name="connsiteX140" fmla="*/ 1139332 w 1347151"/>
                  <a:gd name="connsiteY140" fmla="*/ 706582 h 1021976"/>
                  <a:gd name="connsiteX141" fmla="*/ 1107549 w 1347151"/>
                  <a:gd name="connsiteY141" fmla="*/ 718806 h 1021976"/>
                  <a:gd name="connsiteX142" fmla="*/ 1080654 w 1347151"/>
                  <a:gd name="connsiteY142" fmla="*/ 760370 h 1021976"/>
                  <a:gd name="connsiteX143" fmla="*/ 1075765 w 1347151"/>
                  <a:gd name="connsiteY143" fmla="*/ 814158 h 1021976"/>
                  <a:gd name="connsiteX144" fmla="*/ 1122218 w 1347151"/>
                  <a:gd name="connsiteY144" fmla="*/ 880171 h 1021976"/>
                  <a:gd name="connsiteX0" fmla="*/ 1122218 w 1347151"/>
                  <a:gd name="connsiteY0" fmla="*/ 880171 h 1021976"/>
                  <a:gd name="connsiteX1" fmla="*/ 1100214 w 1347151"/>
                  <a:gd name="connsiteY1" fmla="*/ 931514 h 1021976"/>
                  <a:gd name="connsiteX2" fmla="*/ 1078209 w 1347151"/>
                  <a:gd name="connsiteY2" fmla="*/ 943739 h 1021976"/>
                  <a:gd name="connsiteX3" fmla="*/ 1073320 w 1347151"/>
                  <a:gd name="connsiteY3" fmla="*/ 975523 h 1021976"/>
                  <a:gd name="connsiteX4" fmla="*/ 1036646 w 1347151"/>
                  <a:gd name="connsiteY4" fmla="*/ 985303 h 1021976"/>
                  <a:gd name="connsiteX5" fmla="*/ 1014642 w 1347151"/>
                  <a:gd name="connsiteY5" fmla="*/ 1002417 h 1021976"/>
                  <a:gd name="connsiteX6" fmla="*/ 990192 w 1347151"/>
                  <a:gd name="connsiteY6" fmla="*/ 999972 h 1021976"/>
                  <a:gd name="connsiteX7" fmla="*/ 965743 w 1347151"/>
                  <a:gd name="connsiteY7" fmla="*/ 997527 h 1021976"/>
                  <a:gd name="connsiteX8" fmla="*/ 938849 w 1347151"/>
                  <a:gd name="connsiteY8" fmla="*/ 1021976 h 1021976"/>
                  <a:gd name="connsiteX9" fmla="*/ 897285 w 1347151"/>
                  <a:gd name="connsiteY9" fmla="*/ 1014642 h 1021976"/>
                  <a:gd name="connsiteX10" fmla="*/ 897285 w 1347151"/>
                  <a:gd name="connsiteY10" fmla="*/ 980413 h 1021976"/>
                  <a:gd name="connsiteX11" fmla="*/ 875281 w 1347151"/>
                  <a:gd name="connsiteY11" fmla="*/ 951074 h 1021976"/>
                  <a:gd name="connsiteX12" fmla="*/ 858167 w 1347151"/>
                  <a:gd name="connsiteY12" fmla="*/ 911955 h 1021976"/>
                  <a:gd name="connsiteX13" fmla="*/ 889951 w 1347151"/>
                  <a:gd name="connsiteY13" fmla="*/ 858167 h 1021976"/>
                  <a:gd name="connsiteX14" fmla="*/ 936404 w 1347151"/>
                  <a:gd name="connsiteY14" fmla="*/ 806824 h 1021976"/>
                  <a:gd name="connsiteX15" fmla="*/ 977968 w 1347151"/>
                  <a:gd name="connsiteY15" fmla="*/ 770150 h 1021976"/>
                  <a:gd name="connsiteX16" fmla="*/ 987747 w 1347151"/>
                  <a:gd name="connsiteY16" fmla="*/ 718806 h 1021976"/>
                  <a:gd name="connsiteX17" fmla="*/ 958408 w 1347151"/>
                  <a:gd name="connsiteY17" fmla="*/ 696802 h 1021976"/>
                  <a:gd name="connsiteX18" fmla="*/ 941294 w 1347151"/>
                  <a:gd name="connsiteY18" fmla="*/ 682133 h 1021976"/>
                  <a:gd name="connsiteX19" fmla="*/ 931514 w 1347151"/>
                  <a:gd name="connsiteY19" fmla="*/ 657683 h 1021976"/>
                  <a:gd name="connsiteX20" fmla="*/ 902175 w 1347151"/>
                  <a:gd name="connsiteY20" fmla="*/ 611230 h 1021976"/>
                  <a:gd name="connsiteX21" fmla="*/ 855722 w 1347151"/>
                  <a:gd name="connsiteY21" fmla="*/ 599005 h 1021976"/>
                  <a:gd name="connsiteX22" fmla="*/ 828828 w 1347151"/>
                  <a:gd name="connsiteY22" fmla="*/ 599005 h 1021976"/>
                  <a:gd name="connsiteX23" fmla="*/ 801934 w 1347151"/>
                  <a:gd name="connsiteY23" fmla="*/ 613675 h 1021976"/>
                  <a:gd name="connsiteX24" fmla="*/ 750590 w 1347151"/>
                  <a:gd name="connsiteY24" fmla="*/ 606340 h 1021976"/>
                  <a:gd name="connsiteX25" fmla="*/ 706582 w 1347151"/>
                  <a:gd name="connsiteY25" fmla="*/ 643014 h 1021976"/>
                  <a:gd name="connsiteX26" fmla="*/ 689467 w 1347151"/>
                  <a:gd name="connsiteY26" fmla="*/ 679688 h 1021976"/>
                  <a:gd name="connsiteX27" fmla="*/ 669908 w 1347151"/>
                  <a:gd name="connsiteY27" fmla="*/ 726141 h 1021976"/>
                  <a:gd name="connsiteX28" fmla="*/ 672353 w 1347151"/>
                  <a:gd name="connsiteY28" fmla="*/ 755480 h 1021976"/>
                  <a:gd name="connsiteX29" fmla="*/ 611230 w 1347151"/>
                  <a:gd name="connsiteY29" fmla="*/ 789709 h 1021976"/>
                  <a:gd name="connsiteX30" fmla="*/ 581891 w 1347151"/>
                  <a:gd name="connsiteY30" fmla="*/ 848387 h 1021976"/>
                  <a:gd name="connsiteX31" fmla="*/ 584336 w 1347151"/>
                  <a:gd name="connsiteY31" fmla="*/ 933959 h 1021976"/>
                  <a:gd name="connsiteX32" fmla="*/ 584336 w 1347151"/>
                  <a:gd name="connsiteY32" fmla="*/ 958409 h 1021976"/>
                  <a:gd name="connsiteX33" fmla="*/ 586781 w 1347151"/>
                  <a:gd name="connsiteY33" fmla="*/ 1002417 h 1021976"/>
                  <a:gd name="connsiteX34" fmla="*/ 547662 w 1347151"/>
                  <a:gd name="connsiteY34" fmla="*/ 1007307 h 1021976"/>
                  <a:gd name="connsiteX35" fmla="*/ 525658 w 1347151"/>
                  <a:gd name="connsiteY35" fmla="*/ 1004862 h 1021976"/>
                  <a:gd name="connsiteX36" fmla="*/ 518323 w 1347151"/>
                  <a:gd name="connsiteY36" fmla="*/ 1002417 h 1021976"/>
                  <a:gd name="connsiteX37" fmla="*/ 484094 w 1347151"/>
                  <a:gd name="connsiteY37" fmla="*/ 992637 h 1021976"/>
                  <a:gd name="connsiteX38" fmla="*/ 447420 w 1347151"/>
                  <a:gd name="connsiteY38" fmla="*/ 963298 h 1021976"/>
                  <a:gd name="connsiteX39" fmla="*/ 447420 w 1347151"/>
                  <a:gd name="connsiteY39" fmla="*/ 929069 h 1021976"/>
                  <a:gd name="connsiteX40" fmla="*/ 437640 w 1347151"/>
                  <a:gd name="connsiteY40" fmla="*/ 892396 h 1021976"/>
                  <a:gd name="connsiteX41" fmla="*/ 420526 w 1347151"/>
                  <a:gd name="connsiteY41" fmla="*/ 865502 h 1021976"/>
                  <a:gd name="connsiteX42" fmla="*/ 386297 w 1347151"/>
                  <a:gd name="connsiteY42" fmla="*/ 831273 h 1021976"/>
                  <a:gd name="connsiteX43" fmla="*/ 359403 w 1347151"/>
                  <a:gd name="connsiteY43" fmla="*/ 779929 h 1021976"/>
                  <a:gd name="connsiteX44" fmla="*/ 334954 w 1347151"/>
                  <a:gd name="connsiteY44" fmla="*/ 735921 h 1021976"/>
                  <a:gd name="connsiteX45" fmla="*/ 327619 w 1347151"/>
                  <a:gd name="connsiteY45" fmla="*/ 699247 h 1021976"/>
                  <a:gd name="connsiteX46" fmla="*/ 369183 w 1347151"/>
                  <a:gd name="connsiteY46" fmla="*/ 665018 h 1021976"/>
                  <a:gd name="connsiteX47" fmla="*/ 391187 w 1347151"/>
                  <a:gd name="connsiteY47" fmla="*/ 628344 h 1021976"/>
                  <a:gd name="connsiteX48" fmla="*/ 371628 w 1347151"/>
                  <a:gd name="connsiteY48" fmla="*/ 589226 h 1021976"/>
                  <a:gd name="connsiteX49" fmla="*/ 359403 w 1347151"/>
                  <a:gd name="connsiteY49" fmla="*/ 572111 h 1021976"/>
                  <a:gd name="connsiteX50" fmla="*/ 347178 w 1347151"/>
                  <a:gd name="connsiteY50" fmla="*/ 564776 h 1021976"/>
                  <a:gd name="connsiteX51" fmla="*/ 325174 w 1347151"/>
                  <a:gd name="connsiteY51" fmla="*/ 562332 h 1021976"/>
                  <a:gd name="connsiteX52" fmla="*/ 303170 w 1347151"/>
                  <a:gd name="connsiteY52" fmla="*/ 567221 h 1021976"/>
                  <a:gd name="connsiteX53" fmla="*/ 278721 w 1347151"/>
                  <a:gd name="connsiteY53" fmla="*/ 581891 h 1021976"/>
                  <a:gd name="connsiteX54" fmla="*/ 266496 w 1347151"/>
                  <a:gd name="connsiteY54" fmla="*/ 603895 h 1021976"/>
                  <a:gd name="connsiteX55" fmla="*/ 242047 w 1347151"/>
                  <a:gd name="connsiteY55" fmla="*/ 618565 h 1021976"/>
                  <a:gd name="connsiteX56" fmla="*/ 215153 w 1347151"/>
                  <a:gd name="connsiteY56" fmla="*/ 616120 h 1021976"/>
                  <a:gd name="connsiteX57" fmla="*/ 195593 w 1347151"/>
                  <a:gd name="connsiteY57" fmla="*/ 625899 h 1021976"/>
                  <a:gd name="connsiteX58" fmla="*/ 190704 w 1347151"/>
                  <a:gd name="connsiteY58" fmla="*/ 630789 h 1021976"/>
                  <a:gd name="connsiteX59" fmla="*/ 173589 w 1347151"/>
                  <a:gd name="connsiteY59" fmla="*/ 635679 h 1021976"/>
                  <a:gd name="connsiteX60" fmla="*/ 151585 w 1347151"/>
                  <a:gd name="connsiteY60" fmla="*/ 650349 h 1021976"/>
                  <a:gd name="connsiteX61" fmla="*/ 127136 w 1347151"/>
                  <a:gd name="connsiteY61" fmla="*/ 645459 h 1021976"/>
                  <a:gd name="connsiteX62" fmla="*/ 95352 w 1347151"/>
                  <a:gd name="connsiteY62" fmla="*/ 657683 h 1021976"/>
                  <a:gd name="connsiteX63" fmla="*/ 70903 w 1347151"/>
                  <a:gd name="connsiteY63" fmla="*/ 667463 h 1021976"/>
                  <a:gd name="connsiteX64" fmla="*/ 44008 w 1347151"/>
                  <a:gd name="connsiteY64" fmla="*/ 662573 h 1021976"/>
                  <a:gd name="connsiteX65" fmla="*/ 0 w 1347151"/>
                  <a:gd name="connsiteY65" fmla="*/ 655238 h 1021976"/>
                  <a:gd name="connsiteX66" fmla="*/ 14669 w 1347151"/>
                  <a:gd name="connsiteY66" fmla="*/ 616120 h 1021976"/>
                  <a:gd name="connsiteX67" fmla="*/ 14669 w 1347151"/>
                  <a:gd name="connsiteY67" fmla="*/ 603895 h 1021976"/>
                  <a:gd name="connsiteX68" fmla="*/ 0 w 1347151"/>
                  <a:gd name="connsiteY68" fmla="*/ 572111 h 1021976"/>
                  <a:gd name="connsiteX69" fmla="*/ 22004 w 1347151"/>
                  <a:gd name="connsiteY69" fmla="*/ 552552 h 1021976"/>
                  <a:gd name="connsiteX70" fmla="*/ 58678 w 1347151"/>
                  <a:gd name="connsiteY70" fmla="*/ 535437 h 1021976"/>
                  <a:gd name="connsiteX71" fmla="*/ 73347 w 1347151"/>
                  <a:gd name="connsiteY71" fmla="*/ 518323 h 1021976"/>
                  <a:gd name="connsiteX72" fmla="*/ 75792 w 1347151"/>
                  <a:gd name="connsiteY72" fmla="*/ 501209 h 1021976"/>
                  <a:gd name="connsiteX73" fmla="*/ 78237 w 1347151"/>
                  <a:gd name="connsiteY73" fmla="*/ 479204 h 1021976"/>
                  <a:gd name="connsiteX74" fmla="*/ 80682 w 1347151"/>
                  <a:gd name="connsiteY74" fmla="*/ 471869 h 1021976"/>
                  <a:gd name="connsiteX75" fmla="*/ 83127 w 1347151"/>
                  <a:gd name="connsiteY75" fmla="*/ 440086 h 1021976"/>
                  <a:gd name="connsiteX76" fmla="*/ 100242 w 1347151"/>
                  <a:gd name="connsiteY76" fmla="*/ 427861 h 1021976"/>
                  <a:gd name="connsiteX77" fmla="*/ 127136 w 1347151"/>
                  <a:gd name="connsiteY77" fmla="*/ 425416 h 1021976"/>
                  <a:gd name="connsiteX78" fmla="*/ 132026 w 1347151"/>
                  <a:gd name="connsiteY78" fmla="*/ 425416 h 1021976"/>
                  <a:gd name="connsiteX79" fmla="*/ 158920 w 1347151"/>
                  <a:gd name="connsiteY79" fmla="*/ 422971 h 1021976"/>
                  <a:gd name="connsiteX80" fmla="*/ 171144 w 1347151"/>
                  <a:gd name="connsiteY80" fmla="*/ 415636 h 1021976"/>
                  <a:gd name="connsiteX81" fmla="*/ 200483 w 1347151"/>
                  <a:gd name="connsiteY81" fmla="*/ 410747 h 1021976"/>
                  <a:gd name="connsiteX82" fmla="*/ 205373 w 1347151"/>
                  <a:gd name="connsiteY82" fmla="*/ 376518 h 1021976"/>
                  <a:gd name="connsiteX83" fmla="*/ 234712 w 1347151"/>
                  <a:gd name="connsiteY83" fmla="*/ 359403 h 1021976"/>
                  <a:gd name="connsiteX84" fmla="*/ 290945 w 1347151"/>
                  <a:gd name="connsiteY84" fmla="*/ 337399 h 1021976"/>
                  <a:gd name="connsiteX85" fmla="*/ 322729 w 1347151"/>
                  <a:gd name="connsiteY85" fmla="*/ 295835 h 1021976"/>
                  <a:gd name="connsiteX86" fmla="*/ 337399 w 1347151"/>
                  <a:gd name="connsiteY86" fmla="*/ 268941 h 1021976"/>
                  <a:gd name="connsiteX87" fmla="*/ 342289 w 1347151"/>
                  <a:gd name="connsiteY87" fmla="*/ 264051 h 1021976"/>
                  <a:gd name="connsiteX88" fmla="*/ 356958 w 1347151"/>
                  <a:gd name="connsiteY88" fmla="*/ 237157 h 1021976"/>
                  <a:gd name="connsiteX89" fmla="*/ 364293 w 1347151"/>
                  <a:gd name="connsiteY89" fmla="*/ 217598 h 1021976"/>
                  <a:gd name="connsiteX90" fmla="*/ 369183 w 1347151"/>
                  <a:gd name="connsiteY90" fmla="*/ 195594 h 1021976"/>
                  <a:gd name="connsiteX91" fmla="*/ 383852 w 1347151"/>
                  <a:gd name="connsiteY91" fmla="*/ 176034 h 1021976"/>
                  <a:gd name="connsiteX92" fmla="*/ 396077 w 1347151"/>
                  <a:gd name="connsiteY92" fmla="*/ 156475 h 1021976"/>
                  <a:gd name="connsiteX93" fmla="*/ 408301 w 1347151"/>
                  <a:gd name="connsiteY93" fmla="*/ 139360 h 1021976"/>
                  <a:gd name="connsiteX94" fmla="*/ 425416 w 1347151"/>
                  <a:gd name="connsiteY94" fmla="*/ 114911 h 1021976"/>
                  <a:gd name="connsiteX95" fmla="*/ 466980 w 1347151"/>
                  <a:gd name="connsiteY95" fmla="*/ 85572 h 1021976"/>
                  <a:gd name="connsiteX96" fmla="*/ 501208 w 1347151"/>
                  <a:gd name="connsiteY96" fmla="*/ 66013 h 1021976"/>
                  <a:gd name="connsiteX97" fmla="*/ 523213 w 1347151"/>
                  <a:gd name="connsiteY97" fmla="*/ 63568 h 1021976"/>
                  <a:gd name="connsiteX98" fmla="*/ 547662 w 1347151"/>
                  <a:gd name="connsiteY98" fmla="*/ 63568 h 1021976"/>
                  <a:gd name="connsiteX99" fmla="*/ 584336 w 1347151"/>
                  <a:gd name="connsiteY99" fmla="*/ 48898 h 1021976"/>
                  <a:gd name="connsiteX100" fmla="*/ 618565 w 1347151"/>
                  <a:gd name="connsiteY100" fmla="*/ 29339 h 1021976"/>
                  <a:gd name="connsiteX101" fmla="*/ 657683 w 1347151"/>
                  <a:gd name="connsiteY101" fmla="*/ 9780 h 1021976"/>
                  <a:gd name="connsiteX102" fmla="*/ 687022 w 1347151"/>
                  <a:gd name="connsiteY102" fmla="*/ 0 h 1021976"/>
                  <a:gd name="connsiteX103" fmla="*/ 718806 w 1347151"/>
                  <a:gd name="connsiteY103" fmla="*/ 7335 h 1021976"/>
                  <a:gd name="connsiteX104" fmla="*/ 748145 w 1347151"/>
                  <a:gd name="connsiteY104" fmla="*/ 24449 h 1021976"/>
                  <a:gd name="connsiteX105" fmla="*/ 765260 w 1347151"/>
                  <a:gd name="connsiteY105" fmla="*/ 44009 h 1021976"/>
                  <a:gd name="connsiteX106" fmla="*/ 765260 w 1347151"/>
                  <a:gd name="connsiteY106" fmla="*/ 75792 h 1021976"/>
                  <a:gd name="connsiteX107" fmla="*/ 777484 w 1347151"/>
                  <a:gd name="connsiteY107" fmla="*/ 110021 h 1021976"/>
                  <a:gd name="connsiteX108" fmla="*/ 779929 w 1347151"/>
                  <a:gd name="connsiteY108" fmla="*/ 156475 h 1021976"/>
                  <a:gd name="connsiteX109" fmla="*/ 787264 w 1347151"/>
                  <a:gd name="connsiteY109" fmla="*/ 176034 h 1021976"/>
                  <a:gd name="connsiteX110" fmla="*/ 806823 w 1347151"/>
                  <a:gd name="connsiteY110" fmla="*/ 205373 h 1021976"/>
                  <a:gd name="connsiteX111" fmla="*/ 828828 w 1347151"/>
                  <a:gd name="connsiteY111" fmla="*/ 224933 h 1021976"/>
                  <a:gd name="connsiteX112" fmla="*/ 855722 w 1347151"/>
                  <a:gd name="connsiteY112" fmla="*/ 217598 h 1021976"/>
                  <a:gd name="connsiteX113" fmla="*/ 894840 w 1347151"/>
                  <a:gd name="connsiteY113" fmla="*/ 161365 h 1021976"/>
                  <a:gd name="connsiteX114" fmla="*/ 916845 w 1347151"/>
                  <a:gd name="connsiteY114" fmla="*/ 163810 h 1021976"/>
                  <a:gd name="connsiteX115" fmla="*/ 929069 w 1347151"/>
                  <a:gd name="connsiteY115" fmla="*/ 190704 h 1021976"/>
                  <a:gd name="connsiteX116" fmla="*/ 955963 w 1347151"/>
                  <a:gd name="connsiteY116" fmla="*/ 193149 h 1021976"/>
                  <a:gd name="connsiteX117" fmla="*/ 1007307 w 1347151"/>
                  <a:gd name="connsiteY117" fmla="*/ 151585 h 1021976"/>
                  <a:gd name="connsiteX118" fmla="*/ 1061095 w 1347151"/>
                  <a:gd name="connsiteY118" fmla="*/ 149140 h 1021976"/>
                  <a:gd name="connsiteX119" fmla="*/ 1085544 w 1347151"/>
                  <a:gd name="connsiteY119" fmla="*/ 163810 h 1021976"/>
                  <a:gd name="connsiteX120" fmla="*/ 1097769 w 1347151"/>
                  <a:gd name="connsiteY120" fmla="*/ 205373 h 1021976"/>
                  <a:gd name="connsiteX121" fmla="*/ 1087989 w 1347151"/>
                  <a:gd name="connsiteY121" fmla="*/ 246937 h 1021976"/>
                  <a:gd name="connsiteX122" fmla="*/ 1127108 w 1347151"/>
                  <a:gd name="connsiteY122" fmla="*/ 310505 h 1021976"/>
                  <a:gd name="connsiteX123" fmla="*/ 1127108 w 1347151"/>
                  <a:gd name="connsiteY123" fmla="*/ 310505 h 1021976"/>
                  <a:gd name="connsiteX124" fmla="*/ 1183341 w 1347151"/>
                  <a:gd name="connsiteY124" fmla="*/ 320284 h 1021976"/>
                  <a:gd name="connsiteX125" fmla="*/ 1268913 w 1347151"/>
                  <a:gd name="connsiteY125" fmla="*/ 271386 h 1021976"/>
                  <a:gd name="connsiteX126" fmla="*/ 1334926 w 1347151"/>
                  <a:gd name="connsiteY126" fmla="*/ 278721 h 1021976"/>
                  <a:gd name="connsiteX127" fmla="*/ 1347151 w 1347151"/>
                  <a:gd name="connsiteY127" fmla="*/ 320284 h 1021976"/>
                  <a:gd name="connsiteX128" fmla="*/ 1317812 w 1347151"/>
                  <a:gd name="connsiteY128" fmla="*/ 354513 h 1021976"/>
                  <a:gd name="connsiteX129" fmla="*/ 1293362 w 1347151"/>
                  <a:gd name="connsiteY129" fmla="*/ 371628 h 1021976"/>
                  <a:gd name="connsiteX130" fmla="*/ 1290918 w 1347151"/>
                  <a:gd name="connsiteY130" fmla="*/ 410747 h 1021976"/>
                  <a:gd name="connsiteX131" fmla="*/ 1268913 w 1347151"/>
                  <a:gd name="connsiteY131" fmla="*/ 462090 h 1021976"/>
                  <a:gd name="connsiteX132" fmla="*/ 1239574 w 1347151"/>
                  <a:gd name="connsiteY132" fmla="*/ 486539 h 1021976"/>
                  <a:gd name="connsiteX133" fmla="*/ 1232239 w 1347151"/>
                  <a:gd name="connsiteY133" fmla="*/ 530548 h 1021976"/>
                  <a:gd name="connsiteX134" fmla="*/ 1244464 w 1347151"/>
                  <a:gd name="connsiteY134" fmla="*/ 562332 h 1021976"/>
                  <a:gd name="connsiteX135" fmla="*/ 1264023 w 1347151"/>
                  <a:gd name="connsiteY135" fmla="*/ 569666 h 1021976"/>
                  <a:gd name="connsiteX136" fmla="*/ 1249354 w 1347151"/>
                  <a:gd name="connsiteY136" fmla="*/ 586781 h 1021976"/>
                  <a:gd name="connsiteX137" fmla="*/ 1254244 w 1347151"/>
                  <a:gd name="connsiteY137" fmla="*/ 613675 h 1021976"/>
                  <a:gd name="connsiteX138" fmla="*/ 1239574 w 1347151"/>
                  <a:gd name="connsiteY138" fmla="*/ 643014 h 1021976"/>
                  <a:gd name="connsiteX139" fmla="*/ 1193121 w 1347151"/>
                  <a:gd name="connsiteY139" fmla="*/ 672353 h 1021976"/>
                  <a:gd name="connsiteX140" fmla="*/ 1139332 w 1347151"/>
                  <a:gd name="connsiteY140" fmla="*/ 706582 h 1021976"/>
                  <a:gd name="connsiteX141" fmla="*/ 1107549 w 1347151"/>
                  <a:gd name="connsiteY141" fmla="*/ 718806 h 1021976"/>
                  <a:gd name="connsiteX142" fmla="*/ 1080654 w 1347151"/>
                  <a:gd name="connsiteY142" fmla="*/ 760370 h 1021976"/>
                  <a:gd name="connsiteX143" fmla="*/ 1075765 w 1347151"/>
                  <a:gd name="connsiteY143" fmla="*/ 814158 h 1021976"/>
                  <a:gd name="connsiteX144" fmla="*/ 1122218 w 1347151"/>
                  <a:gd name="connsiteY144" fmla="*/ 880171 h 1021976"/>
                  <a:gd name="connsiteX0" fmla="*/ 1122218 w 1347151"/>
                  <a:gd name="connsiteY0" fmla="*/ 880171 h 1021976"/>
                  <a:gd name="connsiteX1" fmla="*/ 1100214 w 1347151"/>
                  <a:gd name="connsiteY1" fmla="*/ 931514 h 1021976"/>
                  <a:gd name="connsiteX2" fmla="*/ 1078209 w 1347151"/>
                  <a:gd name="connsiteY2" fmla="*/ 943739 h 1021976"/>
                  <a:gd name="connsiteX3" fmla="*/ 1073320 w 1347151"/>
                  <a:gd name="connsiteY3" fmla="*/ 975523 h 1021976"/>
                  <a:gd name="connsiteX4" fmla="*/ 1036646 w 1347151"/>
                  <a:gd name="connsiteY4" fmla="*/ 985303 h 1021976"/>
                  <a:gd name="connsiteX5" fmla="*/ 1014642 w 1347151"/>
                  <a:gd name="connsiteY5" fmla="*/ 1002417 h 1021976"/>
                  <a:gd name="connsiteX6" fmla="*/ 990192 w 1347151"/>
                  <a:gd name="connsiteY6" fmla="*/ 999972 h 1021976"/>
                  <a:gd name="connsiteX7" fmla="*/ 965743 w 1347151"/>
                  <a:gd name="connsiteY7" fmla="*/ 997527 h 1021976"/>
                  <a:gd name="connsiteX8" fmla="*/ 938849 w 1347151"/>
                  <a:gd name="connsiteY8" fmla="*/ 1021976 h 1021976"/>
                  <a:gd name="connsiteX9" fmla="*/ 897285 w 1347151"/>
                  <a:gd name="connsiteY9" fmla="*/ 1014642 h 1021976"/>
                  <a:gd name="connsiteX10" fmla="*/ 897285 w 1347151"/>
                  <a:gd name="connsiteY10" fmla="*/ 980413 h 1021976"/>
                  <a:gd name="connsiteX11" fmla="*/ 875281 w 1347151"/>
                  <a:gd name="connsiteY11" fmla="*/ 951074 h 1021976"/>
                  <a:gd name="connsiteX12" fmla="*/ 858167 w 1347151"/>
                  <a:gd name="connsiteY12" fmla="*/ 911955 h 1021976"/>
                  <a:gd name="connsiteX13" fmla="*/ 889951 w 1347151"/>
                  <a:gd name="connsiteY13" fmla="*/ 858167 h 1021976"/>
                  <a:gd name="connsiteX14" fmla="*/ 936404 w 1347151"/>
                  <a:gd name="connsiteY14" fmla="*/ 806824 h 1021976"/>
                  <a:gd name="connsiteX15" fmla="*/ 977968 w 1347151"/>
                  <a:gd name="connsiteY15" fmla="*/ 770150 h 1021976"/>
                  <a:gd name="connsiteX16" fmla="*/ 987747 w 1347151"/>
                  <a:gd name="connsiteY16" fmla="*/ 718806 h 1021976"/>
                  <a:gd name="connsiteX17" fmla="*/ 958408 w 1347151"/>
                  <a:gd name="connsiteY17" fmla="*/ 696802 h 1021976"/>
                  <a:gd name="connsiteX18" fmla="*/ 941294 w 1347151"/>
                  <a:gd name="connsiteY18" fmla="*/ 682133 h 1021976"/>
                  <a:gd name="connsiteX19" fmla="*/ 931514 w 1347151"/>
                  <a:gd name="connsiteY19" fmla="*/ 657683 h 1021976"/>
                  <a:gd name="connsiteX20" fmla="*/ 902175 w 1347151"/>
                  <a:gd name="connsiteY20" fmla="*/ 611230 h 1021976"/>
                  <a:gd name="connsiteX21" fmla="*/ 855722 w 1347151"/>
                  <a:gd name="connsiteY21" fmla="*/ 599005 h 1021976"/>
                  <a:gd name="connsiteX22" fmla="*/ 828828 w 1347151"/>
                  <a:gd name="connsiteY22" fmla="*/ 599005 h 1021976"/>
                  <a:gd name="connsiteX23" fmla="*/ 801934 w 1347151"/>
                  <a:gd name="connsiteY23" fmla="*/ 613675 h 1021976"/>
                  <a:gd name="connsiteX24" fmla="*/ 750590 w 1347151"/>
                  <a:gd name="connsiteY24" fmla="*/ 606340 h 1021976"/>
                  <a:gd name="connsiteX25" fmla="*/ 706582 w 1347151"/>
                  <a:gd name="connsiteY25" fmla="*/ 643014 h 1021976"/>
                  <a:gd name="connsiteX26" fmla="*/ 689467 w 1347151"/>
                  <a:gd name="connsiteY26" fmla="*/ 679688 h 1021976"/>
                  <a:gd name="connsiteX27" fmla="*/ 669908 w 1347151"/>
                  <a:gd name="connsiteY27" fmla="*/ 726141 h 1021976"/>
                  <a:gd name="connsiteX28" fmla="*/ 672353 w 1347151"/>
                  <a:gd name="connsiteY28" fmla="*/ 755480 h 1021976"/>
                  <a:gd name="connsiteX29" fmla="*/ 611230 w 1347151"/>
                  <a:gd name="connsiteY29" fmla="*/ 789709 h 1021976"/>
                  <a:gd name="connsiteX30" fmla="*/ 581891 w 1347151"/>
                  <a:gd name="connsiteY30" fmla="*/ 848387 h 1021976"/>
                  <a:gd name="connsiteX31" fmla="*/ 584336 w 1347151"/>
                  <a:gd name="connsiteY31" fmla="*/ 933959 h 1021976"/>
                  <a:gd name="connsiteX32" fmla="*/ 584336 w 1347151"/>
                  <a:gd name="connsiteY32" fmla="*/ 958409 h 1021976"/>
                  <a:gd name="connsiteX33" fmla="*/ 586781 w 1347151"/>
                  <a:gd name="connsiteY33" fmla="*/ 1002417 h 1021976"/>
                  <a:gd name="connsiteX34" fmla="*/ 547662 w 1347151"/>
                  <a:gd name="connsiteY34" fmla="*/ 1007307 h 1021976"/>
                  <a:gd name="connsiteX35" fmla="*/ 525658 w 1347151"/>
                  <a:gd name="connsiteY35" fmla="*/ 1004862 h 1021976"/>
                  <a:gd name="connsiteX36" fmla="*/ 518323 w 1347151"/>
                  <a:gd name="connsiteY36" fmla="*/ 1002417 h 1021976"/>
                  <a:gd name="connsiteX37" fmla="*/ 484094 w 1347151"/>
                  <a:gd name="connsiteY37" fmla="*/ 992637 h 1021976"/>
                  <a:gd name="connsiteX38" fmla="*/ 447420 w 1347151"/>
                  <a:gd name="connsiteY38" fmla="*/ 963298 h 1021976"/>
                  <a:gd name="connsiteX39" fmla="*/ 447420 w 1347151"/>
                  <a:gd name="connsiteY39" fmla="*/ 929069 h 1021976"/>
                  <a:gd name="connsiteX40" fmla="*/ 437640 w 1347151"/>
                  <a:gd name="connsiteY40" fmla="*/ 892396 h 1021976"/>
                  <a:gd name="connsiteX41" fmla="*/ 420526 w 1347151"/>
                  <a:gd name="connsiteY41" fmla="*/ 865502 h 1021976"/>
                  <a:gd name="connsiteX42" fmla="*/ 386297 w 1347151"/>
                  <a:gd name="connsiteY42" fmla="*/ 831273 h 1021976"/>
                  <a:gd name="connsiteX43" fmla="*/ 359403 w 1347151"/>
                  <a:gd name="connsiteY43" fmla="*/ 779929 h 1021976"/>
                  <a:gd name="connsiteX44" fmla="*/ 334954 w 1347151"/>
                  <a:gd name="connsiteY44" fmla="*/ 735921 h 1021976"/>
                  <a:gd name="connsiteX45" fmla="*/ 327619 w 1347151"/>
                  <a:gd name="connsiteY45" fmla="*/ 699247 h 1021976"/>
                  <a:gd name="connsiteX46" fmla="*/ 369183 w 1347151"/>
                  <a:gd name="connsiteY46" fmla="*/ 665018 h 1021976"/>
                  <a:gd name="connsiteX47" fmla="*/ 391187 w 1347151"/>
                  <a:gd name="connsiteY47" fmla="*/ 628344 h 1021976"/>
                  <a:gd name="connsiteX48" fmla="*/ 371628 w 1347151"/>
                  <a:gd name="connsiteY48" fmla="*/ 589226 h 1021976"/>
                  <a:gd name="connsiteX49" fmla="*/ 359403 w 1347151"/>
                  <a:gd name="connsiteY49" fmla="*/ 572111 h 1021976"/>
                  <a:gd name="connsiteX50" fmla="*/ 347178 w 1347151"/>
                  <a:gd name="connsiteY50" fmla="*/ 564776 h 1021976"/>
                  <a:gd name="connsiteX51" fmla="*/ 325174 w 1347151"/>
                  <a:gd name="connsiteY51" fmla="*/ 562332 h 1021976"/>
                  <a:gd name="connsiteX52" fmla="*/ 303170 w 1347151"/>
                  <a:gd name="connsiteY52" fmla="*/ 567221 h 1021976"/>
                  <a:gd name="connsiteX53" fmla="*/ 278721 w 1347151"/>
                  <a:gd name="connsiteY53" fmla="*/ 581891 h 1021976"/>
                  <a:gd name="connsiteX54" fmla="*/ 266496 w 1347151"/>
                  <a:gd name="connsiteY54" fmla="*/ 603895 h 1021976"/>
                  <a:gd name="connsiteX55" fmla="*/ 242047 w 1347151"/>
                  <a:gd name="connsiteY55" fmla="*/ 618565 h 1021976"/>
                  <a:gd name="connsiteX56" fmla="*/ 215153 w 1347151"/>
                  <a:gd name="connsiteY56" fmla="*/ 616120 h 1021976"/>
                  <a:gd name="connsiteX57" fmla="*/ 195593 w 1347151"/>
                  <a:gd name="connsiteY57" fmla="*/ 625899 h 1021976"/>
                  <a:gd name="connsiteX58" fmla="*/ 190704 w 1347151"/>
                  <a:gd name="connsiteY58" fmla="*/ 630789 h 1021976"/>
                  <a:gd name="connsiteX59" fmla="*/ 173589 w 1347151"/>
                  <a:gd name="connsiteY59" fmla="*/ 635679 h 1021976"/>
                  <a:gd name="connsiteX60" fmla="*/ 151585 w 1347151"/>
                  <a:gd name="connsiteY60" fmla="*/ 650349 h 1021976"/>
                  <a:gd name="connsiteX61" fmla="*/ 127136 w 1347151"/>
                  <a:gd name="connsiteY61" fmla="*/ 645459 h 1021976"/>
                  <a:gd name="connsiteX62" fmla="*/ 95352 w 1347151"/>
                  <a:gd name="connsiteY62" fmla="*/ 657683 h 1021976"/>
                  <a:gd name="connsiteX63" fmla="*/ 70903 w 1347151"/>
                  <a:gd name="connsiteY63" fmla="*/ 667463 h 1021976"/>
                  <a:gd name="connsiteX64" fmla="*/ 44008 w 1347151"/>
                  <a:gd name="connsiteY64" fmla="*/ 662573 h 1021976"/>
                  <a:gd name="connsiteX65" fmla="*/ 0 w 1347151"/>
                  <a:gd name="connsiteY65" fmla="*/ 655238 h 1021976"/>
                  <a:gd name="connsiteX66" fmla="*/ 14669 w 1347151"/>
                  <a:gd name="connsiteY66" fmla="*/ 616120 h 1021976"/>
                  <a:gd name="connsiteX67" fmla="*/ 14669 w 1347151"/>
                  <a:gd name="connsiteY67" fmla="*/ 603895 h 1021976"/>
                  <a:gd name="connsiteX68" fmla="*/ 0 w 1347151"/>
                  <a:gd name="connsiteY68" fmla="*/ 572111 h 1021976"/>
                  <a:gd name="connsiteX69" fmla="*/ 22004 w 1347151"/>
                  <a:gd name="connsiteY69" fmla="*/ 552552 h 1021976"/>
                  <a:gd name="connsiteX70" fmla="*/ 58678 w 1347151"/>
                  <a:gd name="connsiteY70" fmla="*/ 535437 h 1021976"/>
                  <a:gd name="connsiteX71" fmla="*/ 73347 w 1347151"/>
                  <a:gd name="connsiteY71" fmla="*/ 518323 h 1021976"/>
                  <a:gd name="connsiteX72" fmla="*/ 75792 w 1347151"/>
                  <a:gd name="connsiteY72" fmla="*/ 501209 h 1021976"/>
                  <a:gd name="connsiteX73" fmla="*/ 78237 w 1347151"/>
                  <a:gd name="connsiteY73" fmla="*/ 479204 h 1021976"/>
                  <a:gd name="connsiteX74" fmla="*/ 80682 w 1347151"/>
                  <a:gd name="connsiteY74" fmla="*/ 471869 h 1021976"/>
                  <a:gd name="connsiteX75" fmla="*/ 83127 w 1347151"/>
                  <a:gd name="connsiteY75" fmla="*/ 440086 h 1021976"/>
                  <a:gd name="connsiteX76" fmla="*/ 100242 w 1347151"/>
                  <a:gd name="connsiteY76" fmla="*/ 427861 h 1021976"/>
                  <a:gd name="connsiteX77" fmla="*/ 127136 w 1347151"/>
                  <a:gd name="connsiteY77" fmla="*/ 425416 h 1021976"/>
                  <a:gd name="connsiteX78" fmla="*/ 132026 w 1347151"/>
                  <a:gd name="connsiteY78" fmla="*/ 425416 h 1021976"/>
                  <a:gd name="connsiteX79" fmla="*/ 158920 w 1347151"/>
                  <a:gd name="connsiteY79" fmla="*/ 422971 h 1021976"/>
                  <a:gd name="connsiteX80" fmla="*/ 171144 w 1347151"/>
                  <a:gd name="connsiteY80" fmla="*/ 415636 h 1021976"/>
                  <a:gd name="connsiteX81" fmla="*/ 200483 w 1347151"/>
                  <a:gd name="connsiteY81" fmla="*/ 410747 h 1021976"/>
                  <a:gd name="connsiteX82" fmla="*/ 205373 w 1347151"/>
                  <a:gd name="connsiteY82" fmla="*/ 376518 h 1021976"/>
                  <a:gd name="connsiteX83" fmla="*/ 234712 w 1347151"/>
                  <a:gd name="connsiteY83" fmla="*/ 359403 h 1021976"/>
                  <a:gd name="connsiteX84" fmla="*/ 290945 w 1347151"/>
                  <a:gd name="connsiteY84" fmla="*/ 337399 h 1021976"/>
                  <a:gd name="connsiteX85" fmla="*/ 322729 w 1347151"/>
                  <a:gd name="connsiteY85" fmla="*/ 295835 h 1021976"/>
                  <a:gd name="connsiteX86" fmla="*/ 337399 w 1347151"/>
                  <a:gd name="connsiteY86" fmla="*/ 268941 h 1021976"/>
                  <a:gd name="connsiteX87" fmla="*/ 342289 w 1347151"/>
                  <a:gd name="connsiteY87" fmla="*/ 264051 h 1021976"/>
                  <a:gd name="connsiteX88" fmla="*/ 356958 w 1347151"/>
                  <a:gd name="connsiteY88" fmla="*/ 237157 h 1021976"/>
                  <a:gd name="connsiteX89" fmla="*/ 364293 w 1347151"/>
                  <a:gd name="connsiteY89" fmla="*/ 217598 h 1021976"/>
                  <a:gd name="connsiteX90" fmla="*/ 369183 w 1347151"/>
                  <a:gd name="connsiteY90" fmla="*/ 195594 h 1021976"/>
                  <a:gd name="connsiteX91" fmla="*/ 383852 w 1347151"/>
                  <a:gd name="connsiteY91" fmla="*/ 176034 h 1021976"/>
                  <a:gd name="connsiteX92" fmla="*/ 396077 w 1347151"/>
                  <a:gd name="connsiteY92" fmla="*/ 156475 h 1021976"/>
                  <a:gd name="connsiteX93" fmla="*/ 408301 w 1347151"/>
                  <a:gd name="connsiteY93" fmla="*/ 139360 h 1021976"/>
                  <a:gd name="connsiteX94" fmla="*/ 425416 w 1347151"/>
                  <a:gd name="connsiteY94" fmla="*/ 114911 h 1021976"/>
                  <a:gd name="connsiteX95" fmla="*/ 466980 w 1347151"/>
                  <a:gd name="connsiteY95" fmla="*/ 85572 h 1021976"/>
                  <a:gd name="connsiteX96" fmla="*/ 501208 w 1347151"/>
                  <a:gd name="connsiteY96" fmla="*/ 66013 h 1021976"/>
                  <a:gd name="connsiteX97" fmla="*/ 523213 w 1347151"/>
                  <a:gd name="connsiteY97" fmla="*/ 63568 h 1021976"/>
                  <a:gd name="connsiteX98" fmla="*/ 547662 w 1347151"/>
                  <a:gd name="connsiteY98" fmla="*/ 63568 h 1021976"/>
                  <a:gd name="connsiteX99" fmla="*/ 584336 w 1347151"/>
                  <a:gd name="connsiteY99" fmla="*/ 48898 h 1021976"/>
                  <a:gd name="connsiteX100" fmla="*/ 618565 w 1347151"/>
                  <a:gd name="connsiteY100" fmla="*/ 29339 h 1021976"/>
                  <a:gd name="connsiteX101" fmla="*/ 657683 w 1347151"/>
                  <a:gd name="connsiteY101" fmla="*/ 9780 h 1021976"/>
                  <a:gd name="connsiteX102" fmla="*/ 687022 w 1347151"/>
                  <a:gd name="connsiteY102" fmla="*/ 0 h 1021976"/>
                  <a:gd name="connsiteX103" fmla="*/ 718806 w 1347151"/>
                  <a:gd name="connsiteY103" fmla="*/ 7335 h 1021976"/>
                  <a:gd name="connsiteX104" fmla="*/ 748145 w 1347151"/>
                  <a:gd name="connsiteY104" fmla="*/ 24449 h 1021976"/>
                  <a:gd name="connsiteX105" fmla="*/ 765260 w 1347151"/>
                  <a:gd name="connsiteY105" fmla="*/ 44009 h 1021976"/>
                  <a:gd name="connsiteX106" fmla="*/ 765260 w 1347151"/>
                  <a:gd name="connsiteY106" fmla="*/ 75792 h 1021976"/>
                  <a:gd name="connsiteX107" fmla="*/ 777484 w 1347151"/>
                  <a:gd name="connsiteY107" fmla="*/ 110021 h 1021976"/>
                  <a:gd name="connsiteX108" fmla="*/ 779929 w 1347151"/>
                  <a:gd name="connsiteY108" fmla="*/ 156475 h 1021976"/>
                  <a:gd name="connsiteX109" fmla="*/ 787264 w 1347151"/>
                  <a:gd name="connsiteY109" fmla="*/ 176034 h 1021976"/>
                  <a:gd name="connsiteX110" fmla="*/ 806823 w 1347151"/>
                  <a:gd name="connsiteY110" fmla="*/ 205373 h 1021976"/>
                  <a:gd name="connsiteX111" fmla="*/ 828828 w 1347151"/>
                  <a:gd name="connsiteY111" fmla="*/ 224933 h 1021976"/>
                  <a:gd name="connsiteX112" fmla="*/ 855722 w 1347151"/>
                  <a:gd name="connsiteY112" fmla="*/ 217598 h 1021976"/>
                  <a:gd name="connsiteX113" fmla="*/ 894840 w 1347151"/>
                  <a:gd name="connsiteY113" fmla="*/ 161365 h 1021976"/>
                  <a:gd name="connsiteX114" fmla="*/ 916845 w 1347151"/>
                  <a:gd name="connsiteY114" fmla="*/ 163810 h 1021976"/>
                  <a:gd name="connsiteX115" fmla="*/ 929069 w 1347151"/>
                  <a:gd name="connsiteY115" fmla="*/ 190704 h 1021976"/>
                  <a:gd name="connsiteX116" fmla="*/ 955963 w 1347151"/>
                  <a:gd name="connsiteY116" fmla="*/ 193149 h 1021976"/>
                  <a:gd name="connsiteX117" fmla="*/ 1007307 w 1347151"/>
                  <a:gd name="connsiteY117" fmla="*/ 151585 h 1021976"/>
                  <a:gd name="connsiteX118" fmla="*/ 1061095 w 1347151"/>
                  <a:gd name="connsiteY118" fmla="*/ 149140 h 1021976"/>
                  <a:gd name="connsiteX119" fmla="*/ 1085544 w 1347151"/>
                  <a:gd name="connsiteY119" fmla="*/ 163810 h 1021976"/>
                  <a:gd name="connsiteX120" fmla="*/ 1097769 w 1347151"/>
                  <a:gd name="connsiteY120" fmla="*/ 205373 h 1021976"/>
                  <a:gd name="connsiteX121" fmla="*/ 1087989 w 1347151"/>
                  <a:gd name="connsiteY121" fmla="*/ 246937 h 1021976"/>
                  <a:gd name="connsiteX122" fmla="*/ 1127108 w 1347151"/>
                  <a:gd name="connsiteY122" fmla="*/ 310505 h 1021976"/>
                  <a:gd name="connsiteX123" fmla="*/ 1127108 w 1347151"/>
                  <a:gd name="connsiteY123" fmla="*/ 310505 h 1021976"/>
                  <a:gd name="connsiteX124" fmla="*/ 1183341 w 1347151"/>
                  <a:gd name="connsiteY124" fmla="*/ 320284 h 1021976"/>
                  <a:gd name="connsiteX125" fmla="*/ 1268913 w 1347151"/>
                  <a:gd name="connsiteY125" fmla="*/ 271386 h 1021976"/>
                  <a:gd name="connsiteX126" fmla="*/ 1334926 w 1347151"/>
                  <a:gd name="connsiteY126" fmla="*/ 278721 h 1021976"/>
                  <a:gd name="connsiteX127" fmla="*/ 1347151 w 1347151"/>
                  <a:gd name="connsiteY127" fmla="*/ 320284 h 1021976"/>
                  <a:gd name="connsiteX128" fmla="*/ 1317812 w 1347151"/>
                  <a:gd name="connsiteY128" fmla="*/ 354513 h 1021976"/>
                  <a:gd name="connsiteX129" fmla="*/ 1293362 w 1347151"/>
                  <a:gd name="connsiteY129" fmla="*/ 371628 h 1021976"/>
                  <a:gd name="connsiteX130" fmla="*/ 1290918 w 1347151"/>
                  <a:gd name="connsiteY130" fmla="*/ 410747 h 1021976"/>
                  <a:gd name="connsiteX131" fmla="*/ 1268913 w 1347151"/>
                  <a:gd name="connsiteY131" fmla="*/ 462090 h 1021976"/>
                  <a:gd name="connsiteX132" fmla="*/ 1239574 w 1347151"/>
                  <a:gd name="connsiteY132" fmla="*/ 486539 h 1021976"/>
                  <a:gd name="connsiteX133" fmla="*/ 1232239 w 1347151"/>
                  <a:gd name="connsiteY133" fmla="*/ 530548 h 1021976"/>
                  <a:gd name="connsiteX134" fmla="*/ 1244464 w 1347151"/>
                  <a:gd name="connsiteY134" fmla="*/ 562332 h 1021976"/>
                  <a:gd name="connsiteX135" fmla="*/ 1264023 w 1347151"/>
                  <a:gd name="connsiteY135" fmla="*/ 569666 h 1021976"/>
                  <a:gd name="connsiteX136" fmla="*/ 1249354 w 1347151"/>
                  <a:gd name="connsiteY136" fmla="*/ 586781 h 1021976"/>
                  <a:gd name="connsiteX137" fmla="*/ 1254244 w 1347151"/>
                  <a:gd name="connsiteY137" fmla="*/ 613675 h 1021976"/>
                  <a:gd name="connsiteX138" fmla="*/ 1239574 w 1347151"/>
                  <a:gd name="connsiteY138" fmla="*/ 643014 h 1021976"/>
                  <a:gd name="connsiteX139" fmla="*/ 1193121 w 1347151"/>
                  <a:gd name="connsiteY139" fmla="*/ 672353 h 1021976"/>
                  <a:gd name="connsiteX140" fmla="*/ 1139332 w 1347151"/>
                  <a:gd name="connsiteY140" fmla="*/ 706582 h 1021976"/>
                  <a:gd name="connsiteX141" fmla="*/ 1107549 w 1347151"/>
                  <a:gd name="connsiteY141" fmla="*/ 718806 h 1021976"/>
                  <a:gd name="connsiteX142" fmla="*/ 1080654 w 1347151"/>
                  <a:gd name="connsiteY142" fmla="*/ 760370 h 1021976"/>
                  <a:gd name="connsiteX143" fmla="*/ 1075765 w 1347151"/>
                  <a:gd name="connsiteY143" fmla="*/ 814158 h 1021976"/>
                  <a:gd name="connsiteX144" fmla="*/ 1122218 w 1347151"/>
                  <a:gd name="connsiteY144" fmla="*/ 880171 h 1021976"/>
                  <a:gd name="connsiteX0" fmla="*/ 1122218 w 1347151"/>
                  <a:gd name="connsiteY0" fmla="*/ 880171 h 1021976"/>
                  <a:gd name="connsiteX1" fmla="*/ 1100214 w 1347151"/>
                  <a:gd name="connsiteY1" fmla="*/ 931514 h 1021976"/>
                  <a:gd name="connsiteX2" fmla="*/ 1078209 w 1347151"/>
                  <a:gd name="connsiteY2" fmla="*/ 943739 h 1021976"/>
                  <a:gd name="connsiteX3" fmla="*/ 1073320 w 1347151"/>
                  <a:gd name="connsiteY3" fmla="*/ 975523 h 1021976"/>
                  <a:gd name="connsiteX4" fmla="*/ 1036646 w 1347151"/>
                  <a:gd name="connsiteY4" fmla="*/ 985303 h 1021976"/>
                  <a:gd name="connsiteX5" fmla="*/ 1014642 w 1347151"/>
                  <a:gd name="connsiteY5" fmla="*/ 1002417 h 1021976"/>
                  <a:gd name="connsiteX6" fmla="*/ 990192 w 1347151"/>
                  <a:gd name="connsiteY6" fmla="*/ 999972 h 1021976"/>
                  <a:gd name="connsiteX7" fmla="*/ 965743 w 1347151"/>
                  <a:gd name="connsiteY7" fmla="*/ 997527 h 1021976"/>
                  <a:gd name="connsiteX8" fmla="*/ 938849 w 1347151"/>
                  <a:gd name="connsiteY8" fmla="*/ 1021976 h 1021976"/>
                  <a:gd name="connsiteX9" fmla="*/ 897285 w 1347151"/>
                  <a:gd name="connsiteY9" fmla="*/ 1014642 h 1021976"/>
                  <a:gd name="connsiteX10" fmla="*/ 897285 w 1347151"/>
                  <a:gd name="connsiteY10" fmla="*/ 980413 h 1021976"/>
                  <a:gd name="connsiteX11" fmla="*/ 875281 w 1347151"/>
                  <a:gd name="connsiteY11" fmla="*/ 951074 h 1021976"/>
                  <a:gd name="connsiteX12" fmla="*/ 858167 w 1347151"/>
                  <a:gd name="connsiteY12" fmla="*/ 911955 h 1021976"/>
                  <a:gd name="connsiteX13" fmla="*/ 889951 w 1347151"/>
                  <a:gd name="connsiteY13" fmla="*/ 858167 h 1021976"/>
                  <a:gd name="connsiteX14" fmla="*/ 936404 w 1347151"/>
                  <a:gd name="connsiteY14" fmla="*/ 806824 h 1021976"/>
                  <a:gd name="connsiteX15" fmla="*/ 977968 w 1347151"/>
                  <a:gd name="connsiteY15" fmla="*/ 770150 h 1021976"/>
                  <a:gd name="connsiteX16" fmla="*/ 987747 w 1347151"/>
                  <a:gd name="connsiteY16" fmla="*/ 718806 h 1021976"/>
                  <a:gd name="connsiteX17" fmla="*/ 958408 w 1347151"/>
                  <a:gd name="connsiteY17" fmla="*/ 696802 h 1021976"/>
                  <a:gd name="connsiteX18" fmla="*/ 941294 w 1347151"/>
                  <a:gd name="connsiteY18" fmla="*/ 682133 h 1021976"/>
                  <a:gd name="connsiteX19" fmla="*/ 931514 w 1347151"/>
                  <a:gd name="connsiteY19" fmla="*/ 657683 h 1021976"/>
                  <a:gd name="connsiteX20" fmla="*/ 902175 w 1347151"/>
                  <a:gd name="connsiteY20" fmla="*/ 611230 h 1021976"/>
                  <a:gd name="connsiteX21" fmla="*/ 855722 w 1347151"/>
                  <a:gd name="connsiteY21" fmla="*/ 599005 h 1021976"/>
                  <a:gd name="connsiteX22" fmla="*/ 828828 w 1347151"/>
                  <a:gd name="connsiteY22" fmla="*/ 599005 h 1021976"/>
                  <a:gd name="connsiteX23" fmla="*/ 801934 w 1347151"/>
                  <a:gd name="connsiteY23" fmla="*/ 613675 h 1021976"/>
                  <a:gd name="connsiteX24" fmla="*/ 750590 w 1347151"/>
                  <a:gd name="connsiteY24" fmla="*/ 606340 h 1021976"/>
                  <a:gd name="connsiteX25" fmla="*/ 706582 w 1347151"/>
                  <a:gd name="connsiteY25" fmla="*/ 643014 h 1021976"/>
                  <a:gd name="connsiteX26" fmla="*/ 689467 w 1347151"/>
                  <a:gd name="connsiteY26" fmla="*/ 679688 h 1021976"/>
                  <a:gd name="connsiteX27" fmla="*/ 669908 w 1347151"/>
                  <a:gd name="connsiteY27" fmla="*/ 726141 h 1021976"/>
                  <a:gd name="connsiteX28" fmla="*/ 672353 w 1347151"/>
                  <a:gd name="connsiteY28" fmla="*/ 755480 h 1021976"/>
                  <a:gd name="connsiteX29" fmla="*/ 611230 w 1347151"/>
                  <a:gd name="connsiteY29" fmla="*/ 789709 h 1021976"/>
                  <a:gd name="connsiteX30" fmla="*/ 581891 w 1347151"/>
                  <a:gd name="connsiteY30" fmla="*/ 848387 h 1021976"/>
                  <a:gd name="connsiteX31" fmla="*/ 584336 w 1347151"/>
                  <a:gd name="connsiteY31" fmla="*/ 933959 h 1021976"/>
                  <a:gd name="connsiteX32" fmla="*/ 584336 w 1347151"/>
                  <a:gd name="connsiteY32" fmla="*/ 958409 h 1021976"/>
                  <a:gd name="connsiteX33" fmla="*/ 586781 w 1347151"/>
                  <a:gd name="connsiteY33" fmla="*/ 1002417 h 1021976"/>
                  <a:gd name="connsiteX34" fmla="*/ 547662 w 1347151"/>
                  <a:gd name="connsiteY34" fmla="*/ 1007307 h 1021976"/>
                  <a:gd name="connsiteX35" fmla="*/ 525658 w 1347151"/>
                  <a:gd name="connsiteY35" fmla="*/ 1004862 h 1021976"/>
                  <a:gd name="connsiteX36" fmla="*/ 518323 w 1347151"/>
                  <a:gd name="connsiteY36" fmla="*/ 1002417 h 1021976"/>
                  <a:gd name="connsiteX37" fmla="*/ 484094 w 1347151"/>
                  <a:gd name="connsiteY37" fmla="*/ 992637 h 1021976"/>
                  <a:gd name="connsiteX38" fmla="*/ 447420 w 1347151"/>
                  <a:gd name="connsiteY38" fmla="*/ 963298 h 1021976"/>
                  <a:gd name="connsiteX39" fmla="*/ 447420 w 1347151"/>
                  <a:gd name="connsiteY39" fmla="*/ 929069 h 1021976"/>
                  <a:gd name="connsiteX40" fmla="*/ 437640 w 1347151"/>
                  <a:gd name="connsiteY40" fmla="*/ 892396 h 1021976"/>
                  <a:gd name="connsiteX41" fmla="*/ 420526 w 1347151"/>
                  <a:gd name="connsiteY41" fmla="*/ 865502 h 1021976"/>
                  <a:gd name="connsiteX42" fmla="*/ 386297 w 1347151"/>
                  <a:gd name="connsiteY42" fmla="*/ 831273 h 1021976"/>
                  <a:gd name="connsiteX43" fmla="*/ 359403 w 1347151"/>
                  <a:gd name="connsiteY43" fmla="*/ 779929 h 1021976"/>
                  <a:gd name="connsiteX44" fmla="*/ 334954 w 1347151"/>
                  <a:gd name="connsiteY44" fmla="*/ 735921 h 1021976"/>
                  <a:gd name="connsiteX45" fmla="*/ 327619 w 1347151"/>
                  <a:gd name="connsiteY45" fmla="*/ 699247 h 1021976"/>
                  <a:gd name="connsiteX46" fmla="*/ 369183 w 1347151"/>
                  <a:gd name="connsiteY46" fmla="*/ 665018 h 1021976"/>
                  <a:gd name="connsiteX47" fmla="*/ 391187 w 1347151"/>
                  <a:gd name="connsiteY47" fmla="*/ 628344 h 1021976"/>
                  <a:gd name="connsiteX48" fmla="*/ 371628 w 1347151"/>
                  <a:gd name="connsiteY48" fmla="*/ 589226 h 1021976"/>
                  <a:gd name="connsiteX49" fmla="*/ 359403 w 1347151"/>
                  <a:gd name="connsiteY49" fmla="*/ 572111 h 1021976"/>
                  <a:gd name="connsiteX50" fmla="*/ 347178 w 1347151"/>
                  <a:gd name="connsiteY50" fmla="*/ 564776 h 1021976"/>
                  <a:gd name="connsiteX51" fmla="*/ 325174 w 1347151"/>
                  <a:gd name="connsiteY51" fmla="*/ 562332 h 1021976"/>
                  <a:gd name="connsiteX52" fmla="*/ 303170 w 1347151"/>
                  <a:gd name="connsiteY52" fmla="*/ 567221 h 1021976"/>
                  <a:gd name="connsiteX53" fmla="*/ 278721 w 1347151"/>
                  <a:gd name="connsiteY53" fmla="*/ 581891 h 1021976"/>
                  <a:gd name="connsiteX54" fmla="*/ 266496 w 1347151"/>
                  <a:gd name="connsiteY54" fmla="*/ 603895 h 1021976"/>
                  <a:gd name="connsiteX55" fmla="*/ 242047 w 1347151"/>
                  <a:gd name="connsiteY55" fmla="*/ 618565 h 1021976"/>
                  <a:gd name="connsiteX56" fmla="*/ 215153 w 1347151"/>
                  <a:gd name="connsiteY56" fmla="*/ 616120 h 1021976"/>
                  <a:gd name="connsiteX57" fmla="*/ 195593 w 1347151"/>
                  <a:gd name="connsiteY57" fmla="*/ 625899 h 1021976"/>
                  <a:gd name="connsiteX58" fmla="*/ 190704 w 1347151"/>
                  <a:gd name="connsiteY58" fmla="*/ 630789 h 1021976"/>
                  <a:gd name="connsiteX59" fmla="*/ 173589 w 1347151"/>
                  <a:gd name="connsiteY59" fmla="*/ 635679 h 1021976"/>
                  <a:gd name="connsiteX60" fmla="*/ 151585 w 1347151"/>
                  <a:gd name="connsiteY60" fmla="*/ 650349 h 1021976"/>
                  <a:gd name="connsiteX61" fmla="*/ 127136 w 1347151"/>
                  <a:gd name="connsiteY61" fmla="*/ 645459 h 1021976"/>
                  <a:gd name="connsiteX62" fmla="*/ 95352 w 1347151"/>
                  <a:gd name="connsiteY62" fmla="*/ 657683 h 1021976"/>
                  <a:gd name="connsiteX63" fmla="*/ 70903 w 1347151"/>
                  <a:gd name="connsiteY63" fmla="*/ 667463 h 1021976"/>
                  <a:gd name="connsiteX64" fmla="*/ 44008 w 1347151"/>
                  <a:gd name="connsiteY64" fmla="*/ 662573 h 1021976"/>
                  <a:gd name="connsiteX65" fmla="*/ 0 w 1347151"/>
                  <a:gd name="connsiteY65" fmla="*/ 655238 h 1021976"/>
                  <a:gd name="connsiteX66" fmla="*/ 14669 w 1347151"/>
                  <a:gd name="connsiteY66" fmla="*/ 616120 h 1021976"/>
                  <a:gd name="connsiteX67" fmla="*/ 14669 w 1347151"/>
                  <a:gd name="connsiteY67" fmla="*/ 603895 h 1021976"/>
                  <a:gd name="connsiteX68" fmla="*/ 0 w 1347151"/>
                  <a:gd name="connsiteY68" fmla="*/ 572111 h 1021976"/>
                  <a:gd name="connsiteX69" fmla="*/ 22004 w 1347151"/>
                  <a:gd name="connsiteY69" fmla="*/ 552552 h 1021976"/>
                  <a:gd name="connsiteX70" fmla="*/ 58678 w 1347151"/>
                  <a:gd name="connsiteY70" fmla="*/ 535437 h 1021976"/>
                  <a:gd name="connsiteX71" fmla="*/ 73347 w 1347151"/>
                  <a:gd name="connsiteY71" fmla="*/ 518323 h 1021976"/>
                  <a:gd name="connsiteX72" fmla="*/ 75792 w 1347151"/>
                  <a:gd name="connsiteY72" fmla="*/ 501209 h 1021976"/>
                  <a:gd name="connsiteX73" fmla="*/ 78237 w 1347151"/>
                  <a:gd name="connsiteY73" fmla="*/ 479204 h 1021976"/>
                  <a:gd name="connsiteX74" fmla="*/ 80682 w 1347151"/>
                  <a:gd name="connsiteY74" fmla="*/ 471869 h 1021976"/>
                  <a:gd name="connsiteX75" fmla="*/ 83127 w 1347151"/>
                  <a:gd name="connsiteY75" fmla="*/ 440086 h 1021976"/>
                  <a:gd name="connsiteX76" fmla="*/ 100242 w 1347151"/>
                  <a:gd name="connsiteY76" fmla="*/ 427861 h 1021976"/>
                  <a:gd name="connsiteX77" fmla="*/ 127136 w 1347151"/>
                  <a:gd name="connsiteY77" fmla="*/ 425416 h 1021976"/>
                  <a:gd name="connsiteX78" fmla="*/ 132026 w 1347151"/>
                  <a:gd name="connsiteY78" fmla="*/ 425416 h 1021976"/>
                  <a:gd name="connsiteX79" fmla="*/ 158920 w 1347151"/>
                  <a:gd name="connsiteY79" fmla="*/ 422971 h 1021976"/>
                  <a:gd name="connsiteX80" fmla="*/ 171144 w 1347151"/>
                  <a:gd name="connsiteY80" fmla="*/ 415636 h 1021976"/>
                  <a:gd name="connsiteX81" fmla="*/ 200483 w 1347151"/>
                  <a:gd name="connsiteY81" fmla="*/ 410747 h 1021976"/>
                  <a:gd name="connsiteX82" fmla="*/ 205373 w 1347151"/>
                  <a:gd name="connsiteY82" fmla="*/ 376518 h 1021976"/>
                  <a:gd name="connsiteX83" fmla="*/ 234712 w 1347151"/>
                  <a:gd name="connsiteY83" fmla="*/ 359403 h 1021976"/>
                  <a:gd name="connsiteX84" fmla="*/ 290945 w 1347151"/>
                  <a:gd name="connsiteY84" fmla="*/ 337399 h 1021976"/>
                  <a:gd name="connsiteX85" fmla="*/ 322729 w 1347151"/>
                  <a:gd name="connsiteY85" fmla="*/ 295835 h 1021976"/>
                  <a:gd name="connsiteX86" fmla="*/ 337399 w 1347151"/>
                  <a:gd name="connsiteY86" fmla="*/ 268941 h 1021976"/>
                  <a:gd name="connsiteX87" fmla="*/ 342289 w 1347151"/>
                  <a:gd name="connsiteY87" fmla="*/ 264051 h 1021976"/>
                  <a:gd name="connsiteX88" fmla="*/ 356958 w 1347151"/>
                  <a:gd name="connsiteY88" fmla="*/ 237157 h 1021976"/>
                  <a:gd name="connsiteX89" fmla="*/ 364293 w 1347151"/>
                  <a:gd name="connsiteY89" fmla="*/ 217598 h 1021976"/>
                  <a:gd name="connsiteX90" fmla="*/ 369183 w 1347151"/>
                  <a:gd name="connsiteY90" fmla="*/ 195594 h 1021976"/>
                  <a:gd name="connsiteX91" fmla="*/ 383852 w 1347151"/>
                  <a:gd name="connsiteY91" fmla="*/ 176034 h 1021976"/>
                  <a:gd name="connsiteX92" fmla="*/ 396077 w 1347151"/>
                  <a:gd name="connsiteY92" fmla="*/ 156475 h 1021976"/>
                  <a:gd name="connsiteX93" fmla="*/ 408301 w 1347151"/>
                  <a:gd name="connsiteY93" fmla="*/ 139360 h 1021976"/>
                  <a:gd name="connsiteX94" fmla="*/ 425416 w 1347151"/>
                  <a:gd name="connsiteY94" fmla="*/ 114911 h 1021976"/>
                  <a:gd name="connsiteX95" fmla="*/ 466980 w 1347151"/>
                  <a:gd name="connsiteY95" fmla="*/ 85572 h 1021976"/>
                  <a:gd name="connsiteX96" fmla="*/ 501208 w 1347151"/>
                  <a:gd name="connsiteY96" fmla="*/ 66013 h 1021976"/>
                  <a:gd name="connsiteX97" fmla="*/ 523213 w 1347151"/>
                  <a:gd name="connsiteY97" fmla="*/ 63568 h 1021976"/>
                  <a:gd name="connsiteX98" fmla="*/ 547662 w 1347151"/>
                  <a:gd name="connsiteY98" fmla="*/ 63568 h 1021976"/>
                  <a:gd name="connsiteX99" fmla="*/ 584336 w 1347151"/>
                  <a:gd name="connsiteY99" fmla="*/ 48898 h 1021976"/>
                  <a:gd name="connsiteX100" fmla="*/ 618565 w 1347151"/>
                  <a:gd name="connsiteY100" fmla="*/ 29339 h 1021976"/>
                  <a:gd name="connsiteX101" fmla="*/ 657683 w 1347151"/>
                  <a:gd name="connsiteY101" fmla="*/ 9780 h 1021976"/>
                  <a:gd name="connsiteX102" fmla="*/ 687022 w 1347151"/>
                  <a:gd name="connsiteY102" fmla="*/ 0 h 1021976"/>
                  <a:gd name="connsiteX103" fmla="*/ 718806 w 1347151"/>
                  <a:gd name="connsiteY103" fmla="*/ 7335 h 1021976"/>
                  <a:gd name="connsiteX104" fmla="*/ 748145 w 1347151"/>
                  <a:gd name="connsiteY104" fmla="*/ 24449 h 1021976"/>
                  <a:gd name="connsiteX105" fmla="*/ 765260 w 1347151"/>
                  <a:gd name="connsiteY105" fmla="*/ 44009 h 1021976"/>
                  <a:gd name="connsiteX106" fmla="*/ 765260 w 1347151"/>
                  <a:gd name="connsiteY106" fmla="*/ 75792 h 1021976"/>
                  <a:gd name="connsiteX107" fmla="*/ 777484 w 1347151"/>
                  <a:gd name="connsiteY107" fmla="*/ 110021 h 1021976"/>
                  <a:gd name="connsiteX108" fmla="*/ 779929 w 1347151"/>
                  <a:gd name="connsiteY108" fmla="*/ 156475 h 1021976"/>
                  <a:gd name="connsiteX109" fmla="*/ 787264 w 1347151"/>
                  <a:gd name="connsiteY109" fmla="*/ 176034 h 1021976"/>
                  <a:gd name="connsiteX110" fmla="*/ 806823 w 1347151"/>
                  <a:gd name="connsiteY110" fmla="*/ 205373 h 1021976"/>
                  <a:gd name="connsiteX111" fmla="*/ 828828 w 1347151"/>
                  <a:gd name="connsiteY111" fmla="*/ 224933 h 1021976"/>
                  <a:gd name="connsiteX112" fmla="*/ 855722 w 1347151"/>
                  <a:gd name="connsiteY112" fmla="*/ 217598 h 1021976"/>
                  <a:gd name="connsiteX113" fmla="*/ 894840 w 1347151"/>
                  <a:gd name="connsiteY113" fmla="*/ 161365 h 1021976"/>
                  <a:gd name="connsiteX114" fmla="*/ 916845 w 1347151"/>
                  <a:gd name="connsiteY114" fmla="*/ 163810 h 1021976"/>
                  <a:gd name="connsiteX115" fmla="*/ 929069 w 1347151"/>
                  <a:gd name="connsiteY115" fmla="*/ 190704 h 1021976"/>
                  <a:gd name="connsiteX116" fmla="*/ 955963 w 1347151"/>
                  <a:gd name="connsiteY116" fmla="*/ 193149 h 1021976"/>
                  <a:gd name="connsiteX117" fmla="*/ 1007307 w 1347151"/>
                  <a:gd name="connsiteY117" fmla="*/ 151585 h 1021976"/>
                  <a:gd name="connsiteX118" fmla="*/ 1061095 w 1347151"/>
                  <a:gd name="connsiteY118" fmla="*/ 149140 h 1021976"/>
                  <a:gd name="connsiteX119" fmla="*/ 1085544 w 1347151"/>
                  <a:gd name="connsiteY119" fmla="*/ 163810 h 1021976"/>
                  <a:gd name="connsiteX120" fmla="*/ 1105104 w 1347151"/>
                  <a:gd name="connsiteY120" fmla="*/ 205373 h 1021976"/>
                  <a:gd name="connsiteX121" fmla="*/ 1087989 w 1347151"/>
                  <a:gd name="connsiteY121" fmla="*/ 246937 h 1021976"/>
                  <a:gd name="connsiteX122" fmla="*/ 1127108 w 1347151"/>
                  <a:gd name="connsiteY122" fmla="*/ 310505 h 1021976"/>
                  <a:gd name="connsiteX123" fmla="*/ 1127108 w 1347151"/>
                  <a:gd name="connsiteY123" fmla="*/ 310505 h 1021976"/>
                  <a:gd name="connsiteX124" fmla="*/ 1183341 w 1347151"/>
                  <a:gd name="connsiteY124" fmla="*/ 320284 h 1021976"/>
                  <a:gd name="connsiteX125" fmla="*/ 1268913 w 1347151"/>
                  <a:gd name="connsiteY125" fmla="*/ 271386 h 1021976"/>
                  <a:gd name="connsiteX126" fmla="*/ 1334926 w 1347151"/>
                  <a:gd name="connsiteY126" fmla="*/ 278721 h 1021976"/>
                  <a:gd name="connsiteX127" fmla="*/ 1347151 w 1347151"/>
                  <a:gd name="connsiteY127" fmla="*/ 320284 h 1021976"/>
                  <a:gd name="connsiteX128" fmla="*/ 1317812 w 1347151"/>
                  <a:gd name="connsiteY128" fmla="*/ 354513 h 1021976"/>
                  <a:gd name="connsiteX129" fmla="*/ 1293362 w 1347151"/>
                  <a:gd name="connsiteY129" fmla="*/ 371628 h 1021976"/>
                  <a:gd name="connsiteX130" fmla="*/ 1290918 w 1347151"/>
                  <a:gd name="connsiteY130" fmla="*/ 410747 h 1021976"/>
                  <a:gd name="connsiteX131" fmla="*/ 1268913 w 1347151"/>
                  <a:gd name="connsiteY131" fmla="*/ 462090 h 1021976"/>
                  <a:gd name="connsiteX132" fmla="*/ 1239574 w 1347151"/>
                  <a:gd name="connsiteY132" fmla="*/ 486539 h 1021976"/>
                  <a:gd name="connsiteX133" fmla="*/ 1232239 w 1347151"/>
                  <a:gd name="connsiteY133" fmla="*/ 530548 h 1021976"/>
                  <a:gd name="connsiteX134" fmla="*/ 1244464 w 1347151"/>
                  <a:gd name="connsiteY134" fmla="*/ 562332 h 1021976"/>
                  <a:gd name="connsiteX135" fmla="*/ 1264023 w 1347151"/>
                  <a:gd name="connsiteY135" fmla="*/ 569666 h 1021976"/>
                  <a:gd name="connsiteX136" fmla="*/ 1249354 w 1347151"/>
                  <a:gd name="connsiteY136" fmla="*/ 586781 h 1021976"/>
                  <a:gd name="connsiteX137" fmla="*/ 1254244 w 1347151"/>
                  <a:gd name="connsiteY137" fmla="*/ 613675 h 1021976"/>
                  <a:gd name="connsiteX138" fmla="*/ 1239574 w 1347151"/>
                  <a:gd name="connsiteY138" fmla="*/ 643014 h 1021976"/>
                  <a:gd name="connsiteX139" fmla="*/ 1193121 w 1347151"/>
                  <a:gd name="connsiteY139" fmla="*/ 672353 h 1021976"/>
                  <a:gd name="connsiteX140" fmla="*/ 1139332 w 1347151"/>
                  <a:gd name="connsiteY140" fmla="*/ 706582 h 1021976"/>
                  <a:gd name="connsiteX141" fmla="*/ 1107549 w 1347151"/>
                  <a:gd name="connsiteY141" fmla="*/ 718806 h 1021976"/>
                  <a:gd name="connsiteX142" fmla="*/ 1080654 w 1347151"/>
                  <a:gd name="connsiteY142" fmla="*/ 760370 h 1021976"/>
                  <a:gd name="connsiteX143" fmla="*/ 1075765 w 1347151"/>
                  <a:gd name="connsiteY143" fmla="*/ 814158 h 1021976"/>
                  <a:gd name="connsiteX144" fmla="*/ 1122218 w 1347151"/>
                  <a:gd name="connsiteY144" fmla="*/ 880171 h 102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1347151" h="1021976">
                    <a:moveTo>
                      <a:pt x="1122218" y="880171"/>
                    </a:moveTo>
                    <a:lnTo>
                      <a:pt x="1100214" y="931514"/>
                    </a:lnTo>
                    <a:lnTo>
                      <a:pt x="1078209" y="943739"/>
                    </a:lnTo>
                    <a:lnTo>
                      <a:pt x="1073320" y="975523"/>
                    </a:lnTo>
                    <a:lnTo>
                      <a:pt x="1036646" y="985303"/>
                    </a:lnTo>
                    <a:lnTo>
                      <a:pt x="1014642" y="1002417"/>
                    </a:lnTo>
                    <a:cubicBezTo>
                      <a:pt x="991827" y="999882"/>
                      <a:pt x="1000017" y="999972"/>
                      <a:pt x="990192" y="999972"/>
                    </a:cubicBezTo>
                    <a:lnTo>
                      <a:pt x="965743" y="997527"/>
                    </a:lnTo>
                    <a:lnTo>
                      <a:pt x="938849" y="1021976"/>
                    </a:lnTo>
                    <a:lnTo>
                      <a:pt x="897285" y="1014642"/>
                    </a:lnTo>
                    <a:lnTo>
                      <a:pt x="897285" y="980413"/>
                    </a:lnTo>
                    <a:lnTo>
                      <a:pt x="875281" y="951074"/>
                    </a:lnTo>
                    <a:lnTo>
                      <a:pt x="858167" y="911955"/>
                    </a:lnTo>
                    <a:lnTo>
                      <a:pt x="889951" y="858167"/>
                    </a:lnTo>
                    <a:lnTo>
                      <a:pt x="936404" y="806824"/>
                    </a:lnTo>
                    <a:lnTo>
                      <a:pt x="977968" y="770150"/>
                    </a:lnTo>
                    <a:lnTo>
                      <a:pt x="987747" y="718806"/>
                    </a:lnTo>
                    <a:lnTo>
                      <a:pt x="958408" y="696802"/>
                    </a:lnTo>
                    <a:lnTo>
                      <a:pt x="941294" y="682133"/>
                    </a:lnTo>
                    <a:lnTo>
                      <a:pt x="931514" y="657683"/>
                    </a:lnTo>
                    <a:lnTo>
                      <a:pt x="902175" y="611230"/>
                    </a:lnTo>
                    <a:lnTo>
                      <a:pt x="855722" y="599005"/>
                    </a:lnTo>
                    <a:lnTo>
                      <a:pt x="828828" y="599005"/>
                    </a:lnTo>
                    <a:lnTo>
                      <a:pt x="801934" y="613675"/>
                    </a:lnTo>
                    <a:lnTo>
                      <a:pt x="750590" y="606340"/>
                    </a:lnTo>
                    <a:lnTo>
                      <a:pt x="706582" y="643014"/>
                    </a:lnTo>
                    <a:lnTo>
                      <a:pt x="689467" y="679688"/>
                    </a:lnTo>
                    <a:lnTo>
                      <a:pt x="669908" y="726141"/>
                    </a:lnTo>
                    <a:lnTo>
                      <a:pt x="672353" y="755480"/>
                    </a:lnTo>
                    <a:lnTo>
                      <a:pt x="611230" y="789709"/>
                    </a:lnTo>
                    <a:lnTo>
                      <a:pt x="581891" y="848387"/>
                    </a:lnTo>
                    <a:lnTo>
                      <a:pt x="584336" y="933959"/>
                    </a:lnTo>
                    <a:lnTo>
                      <a:pt x="584336" y="958409"/>
                    </a:lnTo>
                    <a:lnTo>
                      <a:pt x="586781" y="1002417"/>
                    </a:lnTo>
                    <a:lnTo>
                      <a:pt x="547662" y="1007307"/>
                    </a:lnTo>
                    <a:cubicBezTo>
                      <a:pt x="540327" y="1006492"/>
                      <a:pt x="532937" y="1006075"/>
                      <a:pt x="525658" y="1004862"/>
                    </a:cubicBezTo>
                    <a:cubicBezTo>
                      <a:pt x="523116" y="1004438"/>
                      <a:pt x="518323" y="1002417"/>
                      <a:pt x="518323" y="1002417"/>
                    </a:cubicBezTo>
                    <a:lnTo>
                      <a:pt x="484094" y="992637"/>
                    </a:lnTo>
                    <a:lnTo>
                      <a:pt x="447420" y="963298"/>
                    </a:lnTo>
                    <a:lnTo>
                      <a:pt x="447420" y="929069"/>
                    </a:lnTo>
                    <a:lnTo>
                      <a:pt x="437640" y="892396"/>
                    </a:lnTo>
                    <a:lnTo>
                      <a:pt x="420526" y="865502"/>
                    </a:lnTo>
                    <a:lnTo>
                      <a:pt x="386297" y="831273"/>
                    </a:lnTo>
                    <a:lnTo>
                      <a:pt x="359403" y="779929"/>
                    </a:lnTo>
                    <a:lnTo>
                      <a:pt x="334954" y="735921"/>
                    </a:lnTo>
                    <a:lnTo>
                      <a:pt x="327619" y="699247"/>
                    </a:lnTo>
                    <a:lnTo>
                      <a:pt x="369183" y="665018"/>
                    </a:lnTo>
                    <a:lnTo>
                      <a:pt x="391187" y="628344"/>
                    </a:lnTo>
                    <a:lnTo>
                      <a:pt x="371628" y="589226"/>
                    </a:lnTo>
                    <a:cubicBezTo>
                      <a:pt x="367553" y="583521"/>
                      <a:pt x="364061" y="577351"/>
                      <a:pt x="359403" y="572111"/>
                    </a:cubicBezTo>
                    <a:cubicBezTo>
                      <a:pt x="357043" y="569456"/>
                      <a:pt x="350671" y="566522"/>
                      <a:pt x="347178" y="564776"/>
                    </a:cubicBezTo>
                    <a:lnTo>
                      <a:pt x="325174" y="562332"/>
                    </a:lnTo>
                    <a:lnTo>
                      <a:pt x="303170" y="567221"/>
                    </a:lnTo>
                    <a:lnTo>
                      <a:pt x="278721" y="581891"/>
                    </a:lnTo>
                    <a:cubicBezTo>
                      <a:pt x="266064" y="602141"/>
                      <a:pt x="266496" y="593762"/>
                      <a:pt x="266496" y="603895"/>
                    </a:cubicBezTo>
                    <a:lnTo>
                      <a:pt x="242047" y="618565"/>
                    </a:lnTo>
                    <a:lnTo>
                      <a:pt x="215153" y="616120"/>
                    </a:lnTo>
                    <a:lnTo>
                      <a:pt x="195593" y="625899"/>
                    </a:lnTo>
                    <a:lnTo>
                      <a:pt x="190704" y="630789"/>
                    </a:lnTo>
                    <a:lnTo>
                      <a:pt x="173589" y="635679"/>
                    </a:lnTo>
                    <a:lnTo>
                      <a:pt x="151585" y="650349"/>
                    </a:lnTo>
                    <a:lnTo>
                      <a:pt x="127136" y="645459"/>
                    </a:lnTo>
                    <a:lnTo>
                      <a:pt x="95352" y="657683"/>
                    </a:lnTo>
                    <a:lnTo>
                      <a:pt x="70903" y="667463"/>
                    </a:lnTo>
                    <a:lnTo>
                      <a:pt x="44008" y="662573"/>
                    </a:lnTo>
                    <a:lnTo>
                      <a:pt x="0" y="655238"/>
                    </a:lnTo>
                    <a:lnTo>
                      <a:pt x="14669" y="616120"/>
                    </a:lnTo>
                    <a:lnTo>
                      <a:pt x="14669" y="603895"/>
                    </a:lnTo>
                    <a:lnTo>
                      <a:pt x="0" y="572111"/>
                    </a:lnTo>
                    <a:lnTo>
                      <a:pt x="22004" y="552552"/>
                    </a:lnTo>
                    <a:lnTo>
                      <a:pt x="58678" y="535437"/>
                    </a:lnTo>
                    <a:cubicBezTo>
                      <a:pt x="71377" y="517660"/>
                      <a:pt x="63892" y="518323"/>
                      <a:pt x="73347" y="518323"/>
                    </a:cubicBezTo>
                    <a:lnTo>
                      <a:pt x="75792" y="501209"/>
                    </a:lnTo>
                    <a:cubicBezTo>
                      <a:pt x="76607" y="493874"/>
                      <a:pt x="77024" y="486484"/>
                      <a:pt x="78237" y="479204"/>
                    </a:cubicBezTo>
                    <a:cubicBezTo>
                      <a:pt x="78661" y="476662"/>
                      <a:pt x="80682" y="471869"/>
                      <a:pt x="80682" y="471869"/>
                    </a:cubicBezTo>
                    <a:lnTo>
                      <a:pt x="83127" y="440086"/>
                    </a:lnTo>
                    <a:lnTo>
                      <a:pt x="100242" y="427861"/>
                    </a:lnTo>
                    <a:cubicBezTo>
                      <a:pt x="123866" y="425236"/>
                      <a:pt x="114866" y="425416"/>
                      <a:pt x="127136" y="425416"/>
                    </a:cubicBezTo>
                    <a:lnTo>
                      <a:pt x="132026" y="425416"/>
                    </a:lnTo>
                    <a:lnTo>
                      <a:pt x="158920" y="422971"/>
                    </a:lnTo>
                    <a:lnTo>
                      <a:pt x="171144" y="415636"/>
                    </a:lnTo>
                    <a:lnTo>
                      <a:pt x="200483" y="410747"/>
                    </a:lnTo>
                    <a:lnTo>
                      <a:pt x="205373" y="376518"/>
                    </a:lnTo>
                    <a:lnTo>
                      <a:pt x="234712" y="359403"/>
                    </a:lnTo>
                    <a:lnTo>
                      <a:pt x="290945" y="337399"/>
                    </a:lnTo>
                    <a:lnTo>
                      <a:pt x="322729" y="295835"/>
                    </a:lnTo>
                    <a:cubicBezTo>
                      <a:pt x="326436" y="288422"/>
                      <a:pt x="331444" y="276385"/>
                      <a:pt x="337399" y="268941"/>
                    </a:cubicBezTo>
                    <a:cubicBezTo>
                      <a:pt x="338839" y="267141"/>
                      <a:pt x="340659" y="265681"/>
                      <a:pt x="342289" y="264051"/>
                    </a:cubicBezTo>
                    <a:lnTo>
                      <a:pt x="356958" y="237157"/>
                    </a:lnTo>
                    <a:lnTo>
                      <a:pt x="364293" y="217598"/>
                    </a:lnTo>
                    <a:lnTo>
                      <a:pt x="369183" y="195594"/>
                    </a:lnTo>
                    <a:cubicBezTo>
                      <a:pt x="382077" y="177541"/>
                      <a:pt x="376450" y="183436"/>
                      <a:pt x="383852" y="176034"/>
                    </a:cubicBezTo>
                    <a:lnTo>
                      <a:pt x="396077" y="156475"/>
                    </a:lnTo>
                    <a:lnTo>
                      <a:pt x="408301" y="139360"/>
                    </a:lnTo>
                    <a:lnTo>
                      <a:pt x="425416" y="114911"/>
                    </a:lnTo>
                    <a:lnTo>
                      <a:pt x="466980" y="85572"/>
                    </a:lnTo>
                    <a:lnTo>
                      <a:pt x="501208" y="66013"/>
                    </a:lnTo>
                    <a:lnTo>
                      <a:pt x="523213" y="63568"/>
                    </a:lnTo>
                    <a:lnTo>
                      <a:pt x="547662" y="63568"/>
                    </a:lnTo>
                    <a:lnTo>
                      <a:pt x="584336" y="48898"/>
                    </a:lnTo>
                    <a:lnTo>
                      <a:pt x="618565" y="29339"/>
                    </a:lnTo>
                    <a:lnTo>
                      <a:pt x="657683" y="9780"/>
                    </a:lnTo>
                    <a:lnTo>
                      <a:pt x="687022" y="0"/>
                    </a:lnTo>
                    <a:lnTo>
                      <a:pt x="718806" y="7335"/>
                    </a:lnTo>
                    <a:lnTo>
                      <a:pt x="748145" y="24449"/>
                    </a:lnTo>
                    <a:lnTo>
                      <a:pt x="765260" y="44009"/>
                    </a:lnTo>
                    <a:lnTo>
                      <a:pt x="765260" y="75792"/>
                    </a:lnTo>
                    <a:lnTo>
                      <a:pt x="777484" y="110021"/>
                    </a:lnTo>
                    <a:lnTo>
                      <a:pt x="779929" y="156475"/>
                    </a:lnTo>
                    <a:lnTo>
                      <a:pt x="787264" y="176034"/>
                    </a:lnTo>
                    <a:lnTo>
                      <a:pt x="806823" y="205373"/>
                    </a:lnTo>
                    <a:lnTo>
                      <a:pt x="828828" y="224933"/>
                    </a:lnTo>
                    <a:lnTo>
                      <a:pt x="855722" y="217598"/>
                    </a:lnTo>
                    <a:lnTo>
                      <a:pt x="894840" y="161365"/>
                    </a:lnTo>
                    <a:lnTo>
                      <a:pt x="916845" y="163810"/>
                    </a:lnTo>
                    <a:lnTo>
                      <a:pt x="929069" y="190704"/>
                    </a:lnTo>
                    <a:lnTo>
                      <a:pt x="955963" y="193149"/>
                    </a:lnTo>
                    <a:lnTo>
                      <a:pt x="1007307" y="151585"/>
                    </a:lnTo>
                    <a:cubicBezTo>
                      <a:pt x="1025236" y="150770"/>
                      <a:pt x="1035831" y="145065"/>
                      <a:pt x="1061095" y="149140"/>
                    </a:cubicBezTo>
                    <a:lnTo>
                      <a:pt x="1085544" y="163810"/>
                    </a:lnTo>
                    <a:lnTo>
                      <a:pt x="1105104" y="205373"/>
                    </a:lnTo>
                    <a:lnTo>
                      <a:pt x="1087989" y="246937"/>
                    </a:lnTo>
                    <a:lnTo>
                      <a:pt x="1127108" y="310505"/>
                    </a:lnTo>
                    <a:lnTo>
                      <a:pt x="1127108" y="310505"/>
                    </a:lnTo>
                    <a:lnTo>
                      <a:pt x="1183341" y="320284"/>
                    </a:lnTo>
                    <a:lnTo>
                      <a:pt x="1268913" y="271386"/>
                    </a:lnTo>
                    <a:lnTo>
                      <a:pt x="1334926" y="278721"/>
                    </a:lnTo>
                    <a:lnTo>
                      <a:pt x="1347151" y="320284"/>
                    </a:lnTo>
                    <a:lnTo>
                      <a:pt x="1317812" y="354513"/>
                    </a:lnTo>
                    <a:lnTo>
                      <a:pt x="1293362" y="371628"/>
                    </a:lnTo>
                    <a:lnTo>
                      <a:pt x="1290918" y="410747"/>
                    </a:lnTo>
                    <a:lnTo>
                      <a:pt x="1268913" y="462090"/>
                    </a:lnTo>
                    <a:lnTo>
                      <a:pt x="1239574" y="486539"/>
                    </a:lnTo>
                    <a:lnTo>
                      <a:pt x="1232239" y="530548"/>
                    </a:lnTo>
                    <a:lnTo>
                      <a:pt x="1244464" y="562332"/>
                    </a:lnTo>
                    <a:lnTo>
                      <a:pt x="1264023" y="569666"/>
                    </a:lnTo>
                    <a:lnTo>
                      <a:pt x="1249354" y="586781"/>
                    </a:lnTo>
                    <a:lnTo>
                      <a:pt x="1254244" y="613675"/>
                    </a:lnTo>
                    <a:lnTo>
                      <a:pt x="1239574" y="643014"/>
                    </a:lnTo>
                    <a:lnTo>
                      <a:pt x="1193121" y="672353"/>
                    </a:lnTo>
                    <a:lnTo>
                      <a:pt x="1139332" y="706582"/>
                    </a:lnTo>
                    <a:lnTo>
                      <a:pt x="1107549" y="718806"/>
                    </a:lnTo>
                    <a:lnTo>
                      <a:pt x="1080654" y="760370"/>
                    </a:lnTo>
                    <a:lnTo>
                      <a:pt x="1075765" y="814158"/>
                    </a:lnTo>
                    <a:lnTo>
                      <a:pt x="1122218" y="880171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39" name="Полилиния 18">
                <a:extLst>
                  <a:ext uri="{FF2B5EF4-FFF2-40B4-BE49-F238E27FC236}">
                    <a16:creationId xmlns:a16="http://schemas.microsoft.com/office/drawing/2014/main" xmlns="" id="{E5F718DE-56CF-58DD-C37A-5C01850F3EA0}"/>
                  </a:ext>
                </a:extLst>
              </p:cNvPr>
              <p:cNvSpPr/>
              <p:nvPr/>
            </p:nvSpPr>
            <p:spPr bwMode="auto">
              <a:xfrm>
                <a:off x="4381678" y="3240537"/>
                <a:ext cx="1213178" cy="1174196"/>
              </a:xfrm>
              <a:custGeom>
                <a:avLst/>
                <a:gdLst>
                  <a:gd name="connsiteX0" fmla="*/ 286056 w 1051316"/>
                  <a:gd name="connsiteY0" fmla="*/ 973078 h 1092880"/>
                  <a:gd name="connsiteX1" fmla="*/ 249382 w 1051316"/>
                  <a:gd name="connsiteY1" fmla="*/ 982858 h 1092880"/>
                  <a:gd name="connsiteX2" fmla="*/ 200484 w 1051316"/>
                  <a:gd name="connsiteY2" fmla="*/ 1019532 h 1092880"/>
                  <a:gd name="connsiteX3" fmla="*/ 180925 w 1051316"/>
                  <a:gd name="connsiteY3" fmla="*/ 1043981 h 1092880"/>
                  <a:gd name="connsiteX4" fmla="*/ 180925 w 1051316"/>
                  <a:gd name="connsiteY4" fmla="*/ 1083100 h 1092880"/>
                  <a:gd name="connsiteX5" fmla="*/ 119802 w 1051316"/>
                  <a:gd name="connsiteY5" fmla="*/ 1092880 h 1092880"/>
                  <a:gd name="connsiteX6" fmla="*/ 88018 w 1051316"/>
                  <a:gd name="connsiteY6" fmla="*/ 1080655 h 1092880"/>
                  <a:gd name="connsiteX7" fmla="*/ 26895 w 1051316"/>
                  <a:gd name="connsiteY7" fmla="*/ 1031757 h 1092880"/>
                  <a:gd name="connsiteX8" fmla="*/ 0 w 1051316"/>
                  <a:gd name="connsiteY8" fmla="*/ 1012197 h 1092880"/>
                  <a:gd name="connsiteX9" fmla="*/ 4890 w 1051316"/>
                  <a:gd name="connsiteY9" fmla="*/ 975523 h 1092880"/>
                  <a:gd name="connsiteX10" fmla="*/ 0 w 1051316"/>
                  <a:gd name="connsiteY10" fmla="*/ 943739 h 1092880"/>
                  <a:gd name="connsiteX11" fmla="*/ 14670 w 1051316"/>
                  <a:gd name="connsiteY11" fmla="*/ 904621 h 1092880"/>
                  <a:gd name="connsiteX12" fmla="*/ 7335 w 1051316"/>
                  <a:gd name="connsiteY12" fmla="*/ 870392 h 1092880"/>
                  <a:gd name="connsiteX13" fmla="*/ 24450 w 1051316"/>
                  <a:gd name="connsiteY13" fmla="*/ 838608 h 1092880"/>
                  <a:gd name="connsiteX14" fmla="*/ 70903 w 1051316"/>
                  <a:gd name="connsiteY14" fmla="*/ 845943 h 1092880"/>
                  <a:gd name="connsiteX15" fmla="*/ 107577 w 1051316"/>
                  <a:gd name="connsiteY15" fmla="*/ 828828 h 1092880"/>
                  <a:gd name="connsiteX16" fmla="*/ 102687 w 1051316"/>
                  <a:gd name="connsiteY16" fmla="*/ 789709 h 1092880"/>
                  <a:gd name="connsiteX17" fmla="*/ 141806 w 1051316"/>
                  <a:gd name="connsiteY17" fmla="*/ 762815 h 1092880"/>
                  <a:gd name="connsiteX18" fmla="*/ 149141 w 1051316"/>
                  <a:gd name="connsiteY18" fmla="*/ 704137 h 1092880"/>
                  <a:gd name="connsiteX19" fmla="*/ 129581 w 1051316"/>
                  <a:gd name="connsiteY19" fmla="*/ 677243 h 1092880"/>
                  <a:gd name="connsiteX20" fmla="*/ 119802 w 1051316"/>
                  <a:gd name="connsiteY20" fmla="*/ 628345 h 1092880"/>
                  <a:gd name="connsiteX21" fmla="*/ 139361 w 1051316"/>
                  <a:gd name="connsiteY21" fmla="*/ 596561 h 1092880"/>
                  <a:gd name="connsiteX22" fmla="*/ 134471 w 1051316"/>
                  <a:gd name="connsiteY22" fmla="*/ 562332 h 1092880"/>
                  <a:gd name="connsiteX23" fmla="*/ 97797 w 1051316"/>
                  <a:gd name="connsiteY23" fmla="*/ 515878 h 1092880"/>
                  <a:gd name="connsiteX24" fmla="*/ 105132 w 1051316"/>
                  <a:gd name="connsiteY24" fmla="*/ 405857 h 1092880"/>
                  <a:gd name="connsiteX25" fmla="*/ 129581 w 1051316"/>
                  <a:gd name="connsiteY25" fmla="*/ 342289 h 1092880"/>
                  <a:gd name="connsiteX26" fmla="*/ 180925 w 1051316"/>
                  <a:gd name="connsiteY26" fmla="*/ 322730 h 1092880"/>
                  <a:gd name="connsiteX27" fmla="*/ 212709 w 1051316"/>
                  <a:gd name="connsiteY27" fmla="*/ 303170 h 1092880"/>
                  <a:gd name="connsiteX28" fmla="*/ 244492 w 1051316"/>
                  <a:gd name="connsiteY28" fmla="*/ 286056 h 1092880"/>
                  <a:gd name="connsiteX29" fmla="*/ 268942 w 1051316"/>
                  <a:gd name="connsiteY29" fmla="*/ 264052 h 1092880"/>
                  <a:gd name="connsiteX30" fmla="*/ 322730 w 1051316"/>
                  <a:gd name="connsiteY30" fmla="*/ 249382 h 1092880"/>
                  <a:gd name="connsiteX31" fmla="*/ 374073 w 1051316"/>
                  <a:gd name="connsiteY31" fmla="*/ 224933 h 1092880"/>
                  <a:gd name="connsiteX32" fmla="*/ 410747 w 1051316"/>
                  <a:gd name="connsiteY32" fmla="*/ 207819 h 1092880"/>
                  <a:gd name="connsiteX33" fmla="*/ 444976 w 1051316"/>
                  <a:gd name="connsiteY33" fmla="*/ 183369 h 1092880"/>
                  <a:gd name="connsiteX34" fmla="*/ 462090 w 1051316"/>
                  <a:gd name="connsiteY34" fmla="*/ 163810 h 1092880"/>
                  <a:gd name="connsiteX35" fmla="*/ 496319 w 1051316"/>
                  <a:gd name="connsiteY35" fmla="*/ 156475 h 1092880"/>
                  <a:gd name="connsiteX36" fmla="*/ 523213 w 1051316"/>
                  <a:gd name="connsiteY36" fmla="*/ 141806 h 1092880"/>
                  <a:gd name="connsiteX37" fmla="*/ 542773 w 1051316"/>
                  <a:gd name="connsiteY37" fmla="*/ 141806 h 1092880"/>
                  <a:gd name="connsiteX38" fmla="*/ 567222 w 1051316"/>
                  <a:gd name="connsiteY38" fmla="*/ 127136 h 1092880"/>
                  <a:gd name="connsiteX39" fmla="*/ 594116 w 1051316"/>
                  <a:gd name="connsiteY39" fmla="*/ 129581 h 1092880"/>
                  <a:gd name="connsiteX40" fmla="*/ 594116 w 1051316"/>
                  <a:gd name="connsiteY40" fmla="*/ 129581 h 1092880"/>
                  <a:gd name="connsiteX41" fmla="*/ 618565 w 1051316"/>
                  <a:gd name="connsiteY41" fmla="*/ 90462 h 1092880"/>
                  <a:gd name="connsiteX42" fmla="*/ 655239 w 1051316"/>
                  <a:gd name="connsiteY42" fmla="*/ 63568 h 1092880"/>
                  <a:gd name="connsiteX43" fmla="*/ 662574 w 1051316"/>
                  <a:gd name="connsiteY43" fmla="*/ 22005 h 1092880"/>
                  <a:gd name="connsiteX44" fmla="*/ 687023 w 1051316"/>
                  <a:gd name="connsiteY44" fmla="*/ 0 h 1092880"/>
                  <a:gd name="connsiteX45" fmla="*/ 809269 w 1051316"/>
                  <a:gd name="connsiteY45" fmla="*/ 75793 h 1092880"/>
                  <a:gd name="connsiteX46" fmla="*/ 843498 w 1051316"/>
                  <a:gd name="connsiteY46" fmla="*/ 68458 h 1092880"/>
                  <a:gd name="connsiteX47" fmla="*/ 875282 w 1051316"/>
                  <a:gd name="connsiteY47" fmla="*/ 90462 h 1092880"/>
                  <a:gd name="connsiteX48" fmla="*/ 973079 w 1051316"/>
                  <a:gd name="connsiteY48" fmla="*/ 105132 h 1092880"/>
                  <a:gd name="connsiteX49" fmla="*/ 990193 w 1051316"/>
                  <a:gd name="connsiteY49" fmla="*/ 129581 h 1092880"/>
                  <a:gd name="connsiteX50" fmla="*/ 985303 w 1051316"/>
                  <a:gd name="connsiteY50" fmla="*/ 163810 h 1092880"/>
                  <a:gd name="connsiteX51" fmla="*/ 941295 w 1051316"/>
                  <a:gd name="connsiteY51" fmla="*/ 183369 h 1092880"/>
                  <a:gd name="connsiteX52" fmla="*/ 953519 w 1051316"/>
                  <a:gd name="connsiteY52" fmla="*/ 234713 h 1092880"/>
                  <a:gd name="connsiteX53" fmla="*/ 973079 w 1051316"/>
                  <a:gd name="connsiteY53" fmla="*/ 278721 h 1092880"/>
                  <a:gd name="connsiteX54" fmla="*/ 1031757 w 1051316"/>
                  <a:gd name="connsiteY54" fmla="*/ 290946 h 1092880"/>
                  <a:gd name="connsiteX55" fmla="*/ 1031757 w 1051316"/>
                  <a:gd name="connsiteY55" fmla="*/ 290946 h 1092880"/>
                  <a:gd name="connsiteX56" fmla="*/ 1051316 w 1051316"/>
                  <a:gd name="connsiteY56" fmla="*/ 308060 h 1092880"/>
                  <a:gd name="connsiteX57" fmla="*/ 1043981 w 1051316"/>
                  <a:gd name="connsiteY57" fmla="*/ 334954 h 1092880"/>
                  <a:gd name="connsiteX58" fmla="*/ 1009752 w 1051316"/>
                  <a:gd name="connsiteY58" fmla="*/ 315395 h 1092880"/>
                  <a:gd name="connsiteX59" fmla="*/ 975523 w 1051316"/>
                  <a:gd name="connsiteY59" fmla="*/ 315395 h 1092880"/>
                  <a:gd name="connsiteX60" fmla="*/ 975523 w 1051316"/>
                  <a:gd name="connsiteY60" fmla="*/ 315395 h 1092880"/>
                  <a:gd name="connsiteX61" fmla="*/ 889951 w 1051316"/>
                  <a:gd name="connsiteY61" fmla="*/ 347179 h 1092880"/>
                  <a:gd name="connsiteX62" fmla="*/ 838608 w 1051316"/>
                  <a:gd name="connsiteY62" fmla="*/ 374073 h 1092880"/>
                  <a:gd name="connsiteX63" fmla="*/ 794599 w 1051316"/>
                  <a:gd name="connsiteY63" fmla="*/ 374073 h 1092880"/>
                  <a:gd name="connsiteX64" fmla="*/ 743256 w 1051316"/>
                  <a:gd name="connsiteY64" fmla="*/ 400967 h 1092880"/>
                  <a:gd name="connsiteX65" fmla="*/ 699248 w 1051316"/>
                  <a:gd name="connsiteY65" fmla="*/ 435196 h 1092880"/>
                  <a:gd name="connsiteX66" fmla="*/ 672353 w 1051316"/>
                  <a:gd name="connsiteY66" fmla="*/ 481650 h 1092880"/>
                  <a:gd name="connsiteX67" fmla="*/ 647904 w 1051316"/>
                  <a:gd name="connsiteY67" fmla="*/ 520768 h 1092880"/>
                  <a:gd name="connsiteX68" fmla="*/ 640569 w 1051316"/>
                  <a:gd name="connsiteY68" fmla="*/ 552552 h 1092880"/>
                  <a:gd name="connsiteX69" fmla="*/ 577002 w 1051316"/>
                  <a:gd name="connsiteY69" fmla="*/ 650349 h 1092880"/>
                  <a:gd name="connsiteX70" fmla="*/ 532993 w 1051316"/>
                  <a:gd name="connsiteY70" fmla="*/ 662574 h 1092880"/>
                  <a:gd name="connsiteX71" fmla="*/ 491429 w 1051316"/>
                  <a:gd name="connsiteY71" fmla="*/ 682133 h 1092880"/>
                  <a:gd name="connsiteX72" fmla="*/ 486540 w 1051316"/>
                  <a:gd name="connsiteY72" fmla="*/ 721252 h 1092880"/>
                  <a:gd name="connsiteX73" fmla="*/ 464535 w 1051316"/>
                  <a:gd name="connsiteY73" fmla="*/ 726142 h 1092880"/>
                  <a:gd name="connsiteX74" fmla="*/ 425417 w 1051316"/>
                  <a:gd name="connsiteY74" fmla="*/ 735921 h 1092880"/>
                  <a:gd name="connsiteX75" fmla="*/ 388743 w 1051316"/>
                  <a:gd name="connsiteY75" fmla="*/ 735921 h 1092880"/>
                  <a:gd name="connsiteX76" fmla="*/ 366738 w 1051316"/>
                  <a:gd name="connsiteY76" fmla="*/ 750591 h 1092880"/>
                  <a:gd name="connsiteX77" fmla="*/ 349624 w 1051316"/>
                  <a:gd name="connsiteY77" fmla="*/ 833718 h 1092880"/>
                  <a:gd name="connsiteX78" fmla="*/ 310505 w 1051316"/>
                  <a:gd name="connsiteY78" fmla="*/ 867947 h 1092880"/>
                  <a:gd name="connsiteX79" fmla="*/ 286056 w 1051316"/>
                  <a:gd name="connsiteY79" fmla="*/ 877727 h 1092880"/>
                  <a:gd name="connsiteX80" fmla="*/ 300726 w 1051316"/>
                  <a:gd name="connsiteY80" fmla="*/ 921735 h 1092880"/>
                  <a:gd name="connsiteX81" fmla="*/ 286056 w 1051316"/>
                  <a:gd name="connsiteY81" fmla="*/ 973078 h 1092880"/>
                  <a:gd name="connsiteX0" fmla="*/ 286056 w 1051316"/>
                  <a:gd name="connsiteY0" fmla="*/ 973078 h 1092880"/>
                  <a:gd name="connsiteX1" fmla="*/ 249382 w 1051316"/>
                  <a:gd name="connsiteY1" fmla="*/ 982858 h 1092880"/>
                  <a:gd name="connsiteX2" fmla="*/ 200484 w 1051316"/>
                  <a:gd name="connsiteY2" fmla="*/ 1019532 h 1092880"/>
                  <a:gd name="connsiteX3" fmla="*/ 180925 w 1051316"/>
                  <a:gd name="connsiteY3" fmla="*/ 1043981 h 1092880"/>
                  <a:gd name="connsiteX4" fmla="*/ 180925 w 1051316"/>
                  <a:gd name="connsiteY4" fmla="*/ 1083100 h 1092880"/>
                  <a:gd name="connsiteX5" fmla="*/ 119802 w 1051316"/>
                  <a:gd name="connsiteY5" fmla="*/ 1092880 h 1092880"/>
                  <a:gd name="connsiteX6" fmla="*/ 88018 w 1051316"/>
                  <a:gd name="connsiteY6" fmla="*/ 1080655 h 1092880"/>
                  <a:gd name="connsiteX7" fmla="*/ 26895 w 1051316"/>
                  <a:gd name="connsiteY7" fmla="*/ 1031757 h 1092880"/>
                  <a:gd name="connsiteX8" fmla="*/ 0 w 1051316"/>
                  <a:gd name="connsiteY8" fmla="*/ 1012197 h 1092880"/>
                  <a:gd name="connsiteX9" fmla="*/ 4890 w 1051316"/>
                  <a:gd name="connsiteY9" fmla="*/ 975523 h 1092880"/>
                  <a:gd name="connsiteX10" fmla="*/ 0 w 1051316"/>
                  <a:gd name="connsiteY10" fmla="*/ 943739 h 1092880"/>
                  <a:gd name="connsiteX11" fmla="*/ 14670 w 1051316"/>
                  <a:gd name="connsiteY11" fmla="*/ 904621 h 1092880"/>
                  <a:gd name="connsiteX12" fmla="*/ 7335 w 1051316"/>
                  <a:gd name="connsiteY12" fmla="*/ 870392 h 1092880"/>
                  <a:gd name="connsiteX13" fmla="*/ 24450 w 1051316"/>
                  <a:gd name="connsiteY13" fmla="*/ 838608 h 1092880"/>
                  <a:gd name="connsiteX14" fmla="*/ 70903 w 1051316"/>
                  <a:gd name="connsiteY14" fmla="*/ 845943 h 1092880"/>
                  <a:gd name="connsiteX15" fmla="*/ 107577 w 1051316"/>
                  <a:gd name="connsiteY15" fmla="*/ 828828 h 1092880"/>
                  <a:gd name="connsiteX16" fmla="*/ 102687 w 1051316"/>
                  <a:gd name="connsiteY16" fmla="*/ 789709 h 1092880"/>
                  <a:gd name="connsiteX17" fmla="*/ 141806 w 1051316"/>
                  <a:gd name="connsiteY17" fmla="*/ 762815 h 1092880"/>
                  <a:gd name="connsiteX18" fmla="*/ 149141 w 1051316"/>
                  <a:gd name="connsiteY18" fmla="*/ 704137 h 1092880"/>
                  <a:gd name="connsiteX19" fmla="*/ 129581 w 1051316"/>
                  <a:gd name="connsiteY19" fmla="*/ 677243 h 1092880"/>
                  <a:gd name="connsiteX20" fmla="*/ 119802 w 1051316"/>
                  <a:gd name="connsiteY20" fmla="*/ 628345 h 1092880"/>
                  <a:gd name="connsiteX21" fmla="*/ 139361 w 1051316"/>
                  <a:gd name="connsiteY21" fmla="*/ 596561 h 1092880"/>
                  <a:gd name="connsiteX22" fmla="*/ 134471 w 1051316"/>
                  <a:gd name="connsiteY22" fmla="*/ 562332 h 1092880"/>
                  <a:gd name="connsiteX23" fmla="*/ 97797 w 1051316"/>
                  <a:gd name="connsiteY23" fmla="*/ 515878 h 1092880"/>
                  <a:gd name="connsiteX24" fmla="*/ 105132 w 1051316"/>
                  <a:gd name="connsiteY24" fmla="*/ 405857 h 1092880"/>
                  <a:gd name="connsiteX25" fmla="*/ 129581 w 1051316"/>
                  <a:gd name="connsiteY25" fmla="*/ 342289 h 1092880"/>
                  <a:gd name="connsiteX26" fmla="*/ 180925 w 1051316"/>
                  <a:gd name="connsiteY26" fmla="*/ 322730 h 1092880"/>
                  <a:gd name="connsiteX27" fmla="*/ 212709 w 1051316"/>
                  <a:gd name="connsiteY27" fmla="*/ 303170 h 1092880"/>
                  <a:gd name="connsiteX28" fmla="*/ 244492 w 1051316"/>
                  <a:gd name="connsiteY28" fmla="*/ 286056 h 1092880"/>
                  <a:gd name="connsiteX29" fmla="*/ 268942 w 1051316"/>
                  <a:gd name="connsiteY29" fmla="*/ 264052 h 1092880"/>
                  <a:gd name="connsiteX30" fmla="*/ 322730 w 1051316"/>
                  <a:gd name="connsiteY30" fmla="*/ 249382 h 1092880"/>
                  <a:gd name="connsiteX31" fmla="*/ 374073 w 1051316"/>
                  <a:gd name="connsiteY31" fmla="*/ 224933 h 1092880"/>
                  <a:gd name="connsiteX32" fmla="*/ 410747 w 1051316"/>
                  <a:gd name="connsiteY32" fmla="*/ 207819 h 1092880"/>
                  <a:gd name="connsiteX33" fmla="*/ 444976 w 1051316"/>
                  <a:gd name="connsiteY33" fmla="*/ 183369 h 1092880"/>
                  <a:gd name="connsiteX34" fmla="*/ 462090 w 1051316"/>
                  <a:gd name="connsiteY34" fmla="*/ 163810 h 1092880"/>
                  <a:gd name="connsiteX35" fmla="*/ 496319 w 1051316"/>
                  <a:gd name="connsiteY35" fmla="*/ 156475 h 1092880"/>
                  <a:gd name="connsiteX36" fmla="*/ 523213 w 1051316"/>
                  <a:gd name="connsiteY36" fmla="*/ 141806 h 1092880"/>
                  <a:gd name="connsiteX37" fmla="*/ 542773 w 1051316"/>
                  <a:gd name="connsiteY37" fmla="*/ 141806 h 1092880"/>
                  <a:gd name="connsiteX38" fmla="*/ 567222 w 1051316"/>
                  <a:gd name="connsiteY38" fmla="*/ 127136 h 1092880"/>
                  <a:gd name="connsiteX39" fmla="*/ 594116 w 1051316"/>
                  <a:gd name="connsiteY39" fmla="*/ 129581 h 1092880"/>
                  <a:gd name="connsiteX40" fmla="*/ 594116 w 1051316"/>
                  <a:gd name="connsiteY40" fmla="*/ 129581 h 1092880"/>
                  <a:gd name="connsiteX41" fmla="*/ 618565 w 1051316"/>
                  <a:gd name="connsiteY41" fmla="*/ 90462 h 1092880"/>
                  <a:gd name="connsiteX42" fmla="*/ 655239 w 1051316"/>
                  <a:gd name="connsiteY42" fmla="*/ 63568 h 1092880"/>
                  <a:gd name="connsiteX43" fmla="*/ 662574 w 1051316"/>
                  <a:gd name="connsiteY43" fmla="*/ 22005 h 1092880"/>
                  <a:gd name="connsiteX44" fmla="*/ 687023 w 1051316"/>
                  <a:gd name="connsiteY44" fmla="*/ 0 h 1092880"/>
                  <a:gd name="connsiteX45" fmla="*/ 809269 w 1051316"/>
                  <a:gd name="connsiteY45" fmla="*/ 75793 h 1092880"/>
                  <a:gd name="connsiteX46" fmla="*/ 843498 w 1051316"/>
                  <a:gd name="connsiteY46" fmla="*/ 68458 h 1092880"/>
                  <a:gd name="connsiteX47" fmla="*/ 875282 w 1051316"/>
                  <a:gd name="connsiteY47" fmla="*/ 90462 h 1092880"/>
                  <a:gd name="connsiteX48" fmla="*/ 973079 w 1051316"/>
                  <a:gd name="connsiteY48" fmla="*/ 105132 h 1092880"/>
                  <a:gd name="connsiteX49" fmla="*/ 990193 w 1051316"/>
                  <a:gd name="connsiteY49" fmla="*/ 129581 h 1092880"/>
                  <a:gd name="connsiteX50" fmla="*/ 985303 w 1051316"/>
                  <a:gd name="connsiteY50" fmla="*/ 163810 h 1092880"/>
                  <a:gd name="connsiteX51" fmla="*/ 941295 w 1051316"/>
                  <a:gd name="connsiteY51" fmla="*/ 183369 h 1092880"/>
                  <a:gd name="connsiteX52" fmla="*/ 953519 w 1051316"/>
                  <a:gd name="connsiteY52" fmla="*/ 234713 h 1092880"/>
                  <a:gd name="connsiteX53" fmla="*/ 973079 w 1051316"/>
                  <a:gd name="connsiteY53" fmla="*/ 278721 h 1092880"/>
                  <a:gd name="connsiteX54" fmla="*/ 1031757 w 1051316"/>
                  <a:gd name="connsiteY54" fmla="*/ 290946 h 1092880"/>
                  <a:gd name="connsiteX55" fmla="*/ 1031757 w 1051316"/>
                  <a:gd name="connsiteY55" fmla="*/ 290946 h 1092880"/>
                  <a:gd name="connsiteX56" fmla="*/ 1051316 w 1051316"/>
                  <a:gd name="connsiteY56" fmla="*/ 308060 h 1092880"/>
                  <a:gd name="connsiteX57" fmla="*/ 1043981 w 1051316"/>
                  <a:gd name="connsiteY57" fmla="*/ 334954 h 1092880"/>
                  <a:gd name="connsiteX58" fmla="*/ 1009752 w 1051316"/>
                  <a:gd name="connsiteY58" fmla="*/ 315395 h 1092880"/>
                  <a:gd name="connsiteX59" fmla="*/ 975523 w 1051316"/>
                  <a:gd name="connsiteY59" fmla="*/ 315395 h 1092880"/>
                  <a:gd name="connsiteX60" fmla="*/ 975523 w 1051316"/>
                  <a:gd name="connsiteY60" fmla="*/ 315395 h 1092880"/>
                  <a:gd name="connsiteX61" fmla="*/ 889951 w 1051316"/>
                  <a:gd name="connsiteY61" fmla="*/ 347179 h 1092880"/>
                  <a:gd name="connsiteX62" fmla="*/ 838608 w 1051316"/>
                  <a:gd name="connsiteY62" fmla="*/ 374073 h 1092880"/>
                  <a:gd name="connsiteX63" fmla="*/ 794599 w 1051316"/>
                  <a:gd name="connsiteY63" fmla="*/ 374073 h 1092880"/>
                  <a:gd name="connsiteX64" fmla="*/ 743256 w 1051316"/>
                  <a:gd name="connsiteY64" fmla="*/ 400967 h 1092880"/>
                  <a:gd name="connsiteX65" fmla="*/ 699248 w 1051316"/>
                  <a:gd name="connsiteY65" fmla="*/ 435196 h 1092880"/>
                  <a:gd name="connsiteX66" fmla="*/ 672353 w 1051316"/>
                  <a:gd name="connsiteY66" fmla="*/ 481650 h 1092880"/>
                  <a:gd name="connsiteX67" fmla="*/ 647904 w 1051316"/>
                  <a:gd name="connsiteY67" fmla="*/ 520768 h 1092880"/>
                  <a:gd name="connsiteX68" fmla="*/ 640569 w 1051316"/>
                  <a:gd name="connsiteY68" fmla="*/ 552552 h 1092880"/>
                  <a:gd name="connsiteX69" fmla="*/ 577002 w 1051316"/>
                  <a:gd name="connsiteY69" fmla="*/ 650349 h 1092880"/>
                  <a:gd name="connsiteX70" fmla="*/ 532993 w 1051316"/>
                  <a:gd name="connsiteY70" fmla="*/ 662574 h 1092880"/>
                  <a:gd name="connsiteX71" fmla="*/ 491429 w 1051316"/>
                  <a:gd name="connsiteY71" fmla="*/ 682133 h 1092880"/>
                  <a:gd name="connsiteX72" fmla="*/ 486540 w 1051316"/>
                  <a:gd name="connsiteY72" fmla="*/ 721252 h 1092880"/>
                  <a:gd name="connsiteX73" fmla="*/ 464535 w 1051316"/>
                  <a:gd name="connsiteY73" fmla="*/ 726142 h 1092880"/>
                  <a:gd name="connsiteX74" fmla="*/ 425417 w 1051316"/>
                  <a:gd name="connsiteY74" fmla="*/ 735921 h 1092880"/>
                  <a:gd name="connsiteX75" fmla="*/ 388743 w 1051316"/>
                  <a:gd name="connsiteY75" fmla="*/ 735921 h 1092880"/>
                  <a:gd name="connsiteX76" fmla="*/ 366738 w 1051316"/>
                  <a:gd name="connsiteY76" fmla="*/ 750591 h 1092880"/>
                  <a:gd name="connsiteX77" fmla="*/ 375748 w 1051316"/>
                  <a:gd name="connsiteY77" fmla="*/ 807492 h 1092880"/>
                  <a:gd name="connsiteX78" fmla="*/ 310505 w 1051316"/>
                  <a:gd name="connsiteY78" fmla="*/ 867947 h 1092880"/>
                  <a:gd name="connsiteX79" fmla="*/ 286056 w 1051316"/>
                  <a:gd name="connsiteY79" fmla="*/ 877727 h 1092880"/>
                  <a:gd name="connsiteX80" fmla="*/ 300726 w 1051316"/>
                  <a:gd name="connsiteY80" fmla="*/ 921735 h 1092880"/>
                  <a:gd name="connsiteX81" fmla="*/ 286056 w 1051316"/>
                  <a:gd name="connsiteY81" fmla="*/ 973078 h 109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051316" h="1092880">
                    <a:moveTo>
                      <a:pt x="286056" y="973078"/>
                    </a:moveTo>
                    <a:lnTo>
                      <a:pt x="249382" y="982858"/>
                    </a:lnTo>
                    <a:lnTo>
                      <a:pt x="200484" y="1019532"/>
                    </a:lnTo>
                    <a:lnTo>
                      <a:pt x="180925" y="1043981"/>
                    </a:lnTo>
                    <a:lnTo>
                      <a:pt x="180925" y="1083100"/>
                    </a:lnTo>
                    <a:lnTo>
                      <a:pt x="119802" y="1092880"/>
                    </a:lnTo>
                    <a:lnTo>
                      <a:pt x="88018" y="1080655"/>
                    </a:lnTo>
                    <a:lnTo>
                      <a:pt x="26895" y="1031757"/>
                    </a:lnTo>
                    <a:lnTo>
                      <a:pt x="0" y="1012197"/>
                    </a:lnTo>
                    <a:lnTo>
                      <a:pt x="4890" y="975523"/>
                    </a:lnTo>
                    <a:lnTo>
                      <a:pt x="0" y="943739"/>
                    </a:lnTo>
                    <a:lnTo>
                      <a:pt x="14670" y="904621"/>
                    </a:lnTo>
                    <a:lnTo>
                      <a:pt x="7335" y="870392"/>
                    </a:lnTo>
                    <a:lnTo>
                      <a:pt x="24450" y="838608"/>
                    </a:lnTo>
                    <a:lnTo>
                      <a:pt x="70903" y="845943"/>
                    </a:lnTo>
                    <a:lnTo>
                      <a:pt x="107577" y="828828"/>
                    </a:lnTo>
                    <a:lnTo>
                      <a:pt x="102687" y="789709"/>
                    </a:lnTo>
                    <a:lnTo>
                      <a:pt x="141806" y="762815"/>
                    </a:lnTo>
                    <a:lnTo>
                      <a:pt x="149141" y="704137"/>
                    </a:lnTo>
                    <a:lnTo>
                      <a:pt x="129581" y="677243"/>
                    </a:lnTo>
                    <a:lnTo>
                      <a:pt x="119802" y="628345"/>
                    </a:lnTo>
                    <a:lnTo>
                      <a:pt x="139361" y="596561"/>
                    </a:lnTo>
                    <a:lnTo>
                      <a:pt x="134471" y="562332"/>
                    </a:lnTo>
                    <a:lnTo>
                      <a:pt x="97797" y="515878"/>
                    </a:lnTo>
                    <a:lnTo>
                      <a:pt x="105132" y="405857"/>
                    </a:lnTo>
                    <a:lnTo>
                      <a:pt x="129581" y="342289"/>
                    </a:lnTo>
                    <a:lnTo>
                      <a:pt x="180925" y="322730"/>
                    </a:lnTo>
                    <a:lnTo>
                      <a:pt x="212709" y="303170"/>
                    </a:lnTo>
                    <a:lnTo>
                      <a:pt x="244492" y="286056"/>
                    </a:lnTo>
                    <a:lnTo>
                      <a:pt x="268942" y="264052"/>
                    </a:lnTo>
                    <a:lnTo>
                      <a:pt x="322730" y="249382"/>
                    </a:lnTo>
                    <a:lnTo>
                      <a:pt x="374073" y="224933"/>
                    </a:lnTo>
                    <a:lnTo>
                      <a:pt x="410747" y="207819"/>
                    </a:lnTo>
                    <a:lnTo>
                      <a:pt x="444976" y="183369"/>
                    </a:lnTo>
                    <a:lnTo>
                      <a:pt x="462090" y="163810"/>
                    </a:lnTo>
                    <a:lnTo>
                      <a:pt x="496319" y="156475"/>
                    </a:lnTo>
                    <a:lnTo>
                      <a:pt x="523213" y="141806"/>
                    </a:lnTo>
                    <a:lnTo>
                      <a:pt x="542773" y="141806"/>
                    </a:lnTo>
                    <a:lnTo>
                      <a:pt x="567222" y="127136"/>
                    </a:lnTo>
                    <a:lnTo>
                      <a:pt x="594116" y="129581"/>
                    </a:lnTo>
                    <a:lnTo>
                      <a:pt x="594116" y="129581"/>
                    </a:lnTo>
                    <a:lnTo>
                      <a:pt x="618565" y="90462"/>
                    </a:lnTo>
                    <a:lnTo>
                      <a:pt x="655239" y="63568"/>
                    </a:lnTo>
                    <a:lnTo>
                      <a:pt x="662574" y="22005"/>
                    </a:lnTo>
                    <a:lnTo>
                      <a:pt x="687023" y="0"/>
                    </a:lnTo>
                    <a:lnTo>
                      <a:pt x="809269" y="75793"/>
                    </a:lnTo>
                    <a:lnTo>
                      <a:pt x="843498" y="68458"/>
                    </a:lnTo>
                    <a:lnTo>
                      <a:pt x="875282" y="90462"/>
                    </a:lnTo>
                    <a:lnTo>
                      <a:pt x="973079" y="105132"/>
                    </a:lnTo>
                    <a:lnTo>
                      <a:pt x="990193" y="129581"/>
                    </a:lnTo>
                    <a:lnTo>
                      <a:pt x="985303" y="163810"/>
                    </a:lnTo>
                    <a:lnTo>
                      <a:pt x="941295" y="183369"/>
                    </a:lnTo>
                    <a:lnTo>
                      <a:pt x="953519" y="234713"/>
                    </a:lnTo>
                    <a:lnTo>
                      <a:pt x="973079" y="278721"/>
                    </a:lnTo>
                    <a:lnTo>
                      <a:pt x="1031757" y="290946"/>
                    </a:lnTo>
                    <a:lnTo>
                      <a:pt x="1031757" y="290946"/>
                    </a:lnTo>
                    <a:lnTo>
                      <a:pt x="1051316" y="308060"/>
                    </a:lnTo>
                    <a:lnTo>
                      <a:pt x="1043981" y="334954"/>
                    </a:lnTo>
                    <a:lnTo>
                      <a:pt x="1009752" y="315395"/>
                    </a:lnTo>
                    <a:lnTo>
                      <a:pt x="975523" y="315395"/>
                    </a:lnTo>
                    <a:lnTo>
                      <a:pt x="975523" y="315395"/>
                    </a:lnTo>
                    <a:lnTo>
                      <a:pt x="889951" y="347179"/>
                    </a:lnTo>
                    <a:lnTo>
                      <a:pt x="838608" y="374073"/>
                    </a:lnTo>
                    <a:lnTo>
                      <a:pt x="794599" y="374073"/>
                    </a:lnTo>
                    <a:lnTo>
                      <a:pt x="743256" y="400967"/>
                    </a:lnTo>
                    <a:lnTo>
                      <a:pt x="699248" y="435196"/>
                    </a:lnTo>
                    <a:lnTo>
                      <a:pt x="672353" y="481650"/>
                    </a:lnTo>
                    <a:lnTo>
                      <a:pt x="647904" y="520768"/>
                    </a:lnTo>
                    <a:lnTo>
                      <a:pt x="640569" y="552552"/>
                    </a:lnTo>
                    <a:lnTo>
                      <a:pt x="577002" y="650349"/>
                    </a:lnTo>
                    <a:lnTo>
                      <a:pt x="532993" y="662574"/>
                    </a:lnTo>
                    <a:lnTo>
                      <a:pt x="491429" y="682133"/>
                    </a:lnTo>
                    <a:lnTo>
                      <a:pt x="486540" y="721252"/>
                    </a:lnTo>
                    <a:lnTo>
                      <a:pt x="464535" y="726142"/>
                    </a:lnTo>
                    <a:lnTo>
                      <a:pt x="425417" y="735921"/>
                    </a:lnTo>
                    <a:lnTo>
                      <a:pt x="388743" y="735921"/>
                    </a:lnTo>
                    <a:lnTo>
                      <a:pt x="366738" y="750591"/>
                    </a:lnTo>
                    <a:lnTo>
                      <a:pt x="375748" y="807492"/>
                    </a:lnTo>
                    <a:lnTo>
                      <a:pt x="310505" y="867947"/>
                    </a:lnTo>
                    <a:lnTo>
                      <a:pt x="286056" y="877727"/>
                    </a:lnTo>
                    <a:lnTo>
                      <a:pt x="300726" y="921735"/>
                    </a:lnTo>
                    <a:lnTo>
                      <a:pt x="286056" y="97307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69000"/>
                </a:schemeClr>
              </a:solidFill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 dirty="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40" name="Полилиния 19">
                <a:extLst>
                  <a:ext uri="{FF2B5EF4-FFF2-40B4-BE49-F238E27FC236}">
                    <a16:creationId xmlns:a16="http://schemas.microsoft.com/office/drawing/2014/main" xmlns="" id="{3DE1506F-7E71-F6DF-BB8C-D2E0E86D28F6}"/>
                  </a:ext>
                </a:extLst>
              </p:cNvPr>
              <p:cNvSpPr/>
              <p:nvPr/>
            </p:nvSpPr>
            <p:spPr bwMode="auto">
              <a:xfrm>
                <a:off x="3677871" y="3171241"/>
                <a:ext cx="1446792" cy="1238086"/>
              </a:xfrm>
              <a:custGeom>
                <a:avLst/>
                <a:gdLst>
                  <a:gd name="connsiteX0" fmla="*/ 569667 w 1237130"/>
                  <a:gd name="connsiteY0" fmla="*/ 1053760 h 1100214"/>
                  <a:gd name="connsiteX1" fmla="*/ 535438 w 1237130"/>
                  <a:gd name="connsiteY1" fmla="*/ 1056205 h 1100214"/>
                  <a:gd name="connsiteX2" fmla="*/ 513434 w 1237130"/>
                  <a:gd name="connsiteY2" fmla="*/ 1083099 h 1100214"/>
                  <a:gd name="connsiteX3" fmla="*/ 484095 w 1237130"/>
                  <a:gd name="connsiteY3" fmla="*/ 1100214 h 1100214"/>
                  <a:gd name="connsiteX4" fmla="*/ 459645 w 1237130"/>
                  <a:gd name="connsiteY4" fmla="*/ 1100214 h 1100214"/>
                  <a:gd name="connsiteX5" fmla="*/ 430306 w 1237130"/>
                  <a:gd name="connsiteY5" fmla="*/ 1085544 h 1100214"/>
                  <a:gd name="connsiteX6" fmla="*/ 405857 w 1237130"/>
                  <a:gd name="connsiteY6" fmla="*/ 1085544 h 1100214"/>
                  <a:gd name="connsiteX7" fmla="*/ 374073 w 1237130"/>
                  <a:gd name="connsiteY7" fmla="*/ 1085544 h 1100214"/>
                  <a:gd name="connsiteX8" fmla="*/ 361849 w 1237130"/>
                  <a:gd name="connsiteY8" fmla="*/ 1068430 h 1100214"/>
                  <a:gd name="connsiteX9" fmla="*/ 334954 w 1237130"/>
                  <a:gd name="connsiteY9" fmla="*/ 1058650 h 1100214"/>
                  <a:gd name="connsiteX10" fmla="*/ 312950 w 1237130"/>
                  <a:gd name="connsiteY10" fmla="*/ 1036646 h 1100214"/>
                  <a:gd name="connsiteX11" fmla="*/ 290946 w 1237130"/>
                  <a:gd name="connsiteY11" fmla="*/ 1036646 h 1100214"/>
                  <a:gd name="connsiteX12" fmla="*/ 261607 w 1237130"/>
                  <a:gd name="connsiteY12" fmla="*/ 1021976 h 1100214"/>
                  <a:gd name="connsiteX13" fmla="*/ 234713 w 1237130"/>
                  <a:gd name="connsiteY13" fmla="*/ 1024421 h 1100214"/>
                  <a:gd name="connsiteX14" fmla="*/ 217598 w 1237130"/>
                  <a:gd name="connsiteY14" fmla="*/ 995082 h 1100214"/>
                  <a:gd name="connsiteX15" fmla="*/ 198039 w 1237130"/>
                  <a:gd name="connsiteY15" fmla="*/ 980413 h 1100214"/>
                  <a:gd name="connsiteX16" fmla="*/ 158920 w 1237130"/>
                  <a:gd name="connsiteY16" fmla="*/ 958408 h 1100214"/>
                  <a:gd name="connsiteX17" fmla="*/ 141806 w 1237130"/>
                  <a:gd name="connsiteY17" fmla="*/ 926624 h 1100214"/>
                  <a:gd name="connsiteX18" fmla="*/ 146696 w 1237130"/>
                  <a:gd name="connsiteY18" fmla="*/ 875281 h 1100214"/>
                  <a:gd name="connsiteX19" fmla="*/ 146696 w 1237130"/>
                  <a:gd name="connsiteY19" fmla="*/ 826383 h 1100214"/>
                  <a:gd name="connsiteX20" fmla="*/ 146696 w 1237130"/>
                  <a:gd name="connsiteY20" fmla="*/ 792154 h 1100214"/>
                  <a:gd name="connsiteX21" fmla="*/ 112467 w 1237130"/>
                  <a:gd name="connsiteY21" fmla="*/ 765260 h 1100214"/>
                  <a:gd name="connsiteX22" fmla="*/ 92907 w 1237130"/>
                  <a:gd name="connsiteY22" fmla="*/ 757925 h 1100214"/>
                  <a:gd name="connsiteX23" fmla="*/ 80683 w 1237130"/>
                  <a:gd name="connsiteY23" fmla="*/ 728586 h 1100214"/>
                  <a:gd name="connsiteX24" fmla="*/ 53789 w 1237130"/>
                  <a:gd name="connsiteY24" fmla="*/ 706582 h 1100214"/>
                  <a:gd name="connsiteX25" fmla="*/ 19560 w 1237130"/>
                  <a:gd name="connsiteY25" fmla="*/ 713916 h 1100214"/>
                  <a:gd name="connsiteX26" fmla="*/ 0 w 1237130"/>
                  <a:gd name="connsiteY26" fmla="*/ 699247 h 1100214"/>
                  <a:gd name="connsiteX27" fmla="*/ 14670 w 1237130"/>
                  <a:gd name="connsiteY27" fmla="*/ 662573 h 1100214"/>
                  <a:gd name="connsiteX28" fmla="*/ 2445 w 1237130"/>
                  <a:gd name="connsiteY28" fmla="*/ 628344 h 1100214"/>
                  <a:gd name="connsiteX29" fmla="*/ 39119 w 1237130"/>
                  <a:gd name="connsiteY29" fmla="*/ 562331 h 1100214"/>
                  <a:gd name="connsiteX30" fmla="*/ 36674 w 1237130"/>
                  <a:gd name="connsiteY30" fmla="*/ 520768 h 1100214"/>
                  <a:gd name="connsiteX31" fmla="*/ 39119 w 1237130"/>
                  <a:gd name="connsiteY31" fmla="*/ 488984 h 1100214"/>
                  <a:gd name="connsiteX32" fmla="*/ 22005 w 1237130"/>
                  <a:gd name="connsiteY32" fmla="*/ 464535 h 1100214"/>
                  <a:gd name="connsiteX33" fmla="*/ 46454 w 1237130"/>
                  <a:gd name="connsiteY33" fmla="*/ 435195 h 1100214"/>
                  <a:gd name="connsiteX34" fmla="*/ 58678 w 1237130"/>
                  <a:gd name="connsiteY34" fmla="*/ 400967 h 1100214"/>
                  <a:gd name="connsiteX35" fmla="*/ 63568 w 1237130"/>
                  <a:gd name="connsiteY35" fmla="*/ 371628 h 1100214"/>
                  <a:gd name="connsiteX36" fmla="*/ 119801 w 1237130"/>
                  <a:gd name="connsiteY36" fmla="*/ 352068 h 1100214"/>
                  <a:gd name="connsiteX37" fmla="*/ 161365 w 1237130"/>
                  <a:gd name="connsiteY37" fmla="*/ 303170 h 1100214"/>
                  <a:gd name="connsiteX38" fmla="*/ 198039 w 1237130"/>
                  <a:gd name="connsiteY38" fmla="*/ 254271 h 1100214"/>
                  <a:gd name="connsiteX39" fmla="*/ 205374 w 1237130"/>
                  <a:gd name="connsiteY39" fmla="*/ 234712 h 1100214"/>
                  <a:gd name="connsiteX40" fmla="*/ 212708 w 1237130"/>
                  <a:gd name="connsiteY40" fmla="*/ 229822 h 1100214"/>
                  <a:gd name="connsiteX41" fmla="*/ 227378 w 1237130"/>
                  <a:gd name="connsiteY41" fmla="*/ 200483 h 1100214"/>
                  <a:gd name="connsiteX42" fmla="*/ 283611 w 1237130"/>
                  <a:gd name="connsiteY42" fmla="*/ 171144 h 1100214"/>
                  <a:gd name="connsiteX43" fmla="*/ 305615 w 1237130"/>
                  <a:gd name="connsiteY43" fmla="*/ 166254 h 1100214"/>
                  <a:gd name="connsiteX44" fmla="*/ 325175 w 1237130"/>
                  <a:gd name="connsiteY44" fmla="*/ 141805 h 1100214"/>
                  <a:gd name="connsiteX45" fmla="*/ 364293 w 1237130"/>
                  <a:gd name="connsiteY45" fmla="*/ 149140 h 1100214"/>
                  <a:gd name="connsiteX46" fmla="*/ 374073 w 1237130"/>
                  <a:gd name="connsiteY46" fmla="*/ 193148 h 1100214"/>
                  <a:gd name="connsiteX47" fmla="*/ 400967 w 1237130"/>
                  <a:gd name="connsiteY47" fmla="*/ 212708 h 1100214"/>
                  <a:gd name="connsiteX48" fmla="*/ 444976 w 1237130"/>
                  <a:gd name="connsiteY48" fmla="*/ 180924 h 1100214"/>
                  <a:gd name="connsiteX49" fmla="*/ 501209 w 1237130"/>
                  <a:gd name="connsiteY49" fmla="*/ 149140 h 1100214"/>
                  <a:gd name="connsiteX50" fmla="*/ 545218 w 1237130"/>
                  <a:gd name="connsiteY50" fmla="*/ 149140 h 1100214"/>
                  <a:gd name="connsiteX51" fmla="*/ 591671 w 1237130"/>
                  <a:gd name="connsiteY51" fmla="*/ 124691 h 1100214"/>
                  <a:gd name="connsiteX52" fmla="*/ 628345 w 1237130"/>
                  <a:gd name="connsiteY52" fmla="*/ 124691 h 1100214"/>
                  <a:gd name="connsiteX53" fmla="*/ 672353 w 1237130"/>
                  <a:gd name="connsiteY53" fmla="*/ 80682 h 1100214"/>
                  <a:gd name="connsiteX54" fmla="*/ 652794 w 1237130"/>
                  <a:gd name="connsiteY54" fmla="*/ 36674 h 1100214"/>
                  <a:gd name="connsiteX55" fmla="*/ 682133 w 1237130"/>
                  <a:gd name="connsiteY55" fmla="*/ 14669 h 1100214"/>
                  <a:gd name="connsiteX56" fmla="*/ 733476 w 1237130"/>
                  <a:gd name="connsiteY56" fmla="*/ 0 h 1100214"/>
                  <a:gd name="connsiteX57" fmla="*/ 753036 w 1237130"/>
                  <a:gd name="connsiteY57" fmla="*/ 24449 h 1100214"/>
                  <a:gd name="connsiteX58" fmla="*/ 801934 w 1237130"/>
                  <a:gd name="connsiteY58" fmla="*/ 26894 h 1100214"/>
                  <a:gd name="connsiteX59" fmla="*/ 819049 w 1237130"/>
                  <a:gd name="connsiteY59" fmla="*/ 9779 h 1100214"/>
                  <a:gd name="connsiteX60" fmla="*/ 831273 w 1237130"/>
                  <a:gd name="connsiteY60" fmla="*/ 29339 h 1100214"/>
                  <a:gd name="connsiteX61" fmla="*/ 823938 w 1237130"/>
                  <a:gd name="connsiteY61" fmla="*/ 58678 h 1100214"/>
                  <a:gd name="connsiteX62" fmla="*/ 831273 w 1237130"/>
                  <a:gd name="connsiteY62" fmla="*/ 83127 h 1100214"/>
                  <a:gd name="connsiteX63" fmla="*/ 865502 w 1237130"/>
                  <a:gd name="connsiteY63" fmla="*/ 124691 h 1100214"/>
                  <a:gd name="connsiteX64" fmla="*/ 963299 w 1237130"/>
                  <a:gd name="connsiteY64" fmla="*/ 122246 h 1100214"/>
                  <a:gd name="connsiteX65" fmla="*/ 1002418 w 1237130"/>
                  <a:gd name="connsiteY65" fmla="*/ 85572 h 1100214"/>
                  <a:gd name="connsiteX66" fmla="*/ 1039091 w 1237130"/>
                  <a:gd name="connsiteY66" fmla="*/ 68458 h 1100214"/>
                  <a:gd name="connsiteX67" fmla="*/ 1075765 w 1237130"/>
                  <a:gd name="connsiteY67" fmla="*/ 75792 h 1100214"/>
                  <a:gd name="connsiteX68" fmla="*/ 1158892 w 1237130"/>
                  <a:gd name="connsiteY68" fmla="*/ 44008 h 1100214"/>
                  <a:gd name="connsiteX69" fmla="*/ 1193121 w 1237130"/>
                  <a:gd name="connsiteY69" fmla="*/ 73347 h 1100214"/>
                  <a:gd name="connsiteX70" fmla="*/ 1237130 w 1237130"/>
                  <a:gd name="connsiteY70" fmla="*/ 68458 h 1100214"/>
                  <a:gd name="connsiteX71" fmla="*/ 1224905 w 1237130"/>
                  <a:gd name="connsiteY71" fmla="*/ 95352 h 1100214"/>
                  <a:gd name="connsiteX72" fmla="*/ 1183342 w 1237130"/>
                  <a:gd name="connsiteY72" fmla="*/ 122246 h 1100214"/>
                  <a:gd name="connsiteX73" fmla="*/ 1168672 w 1237130"/>
                  <a:gd name="connsiteY73" fmla="*/ 161364 h 1100214"/>
                  <a:gd name="connsiteX74" fmla="*/ 1139333 w 1237130"/>
                  <a:gd name="connsiteY74" fmla="*/ 156475 h 1100214"/>
                  <a:gd name="connsiteX75" fmla="*/ 1109994 w 1237130"/>
                  <a:gd name="connsiteY75" fmla="*/ 178479 h 1100214"/>
                  <a:gd name="connsiteX76" fmla="*/ 1087990 w 1237130"/>
                  <a:gd name="connsiteY76" fmla="*/ 176034 h 1100214"/>
                  <a:gd name="connsiteX77" fmla="*/ 1058651 w 1237130"/>
                  <a:gd name="connsiteY77" fmla="*/ 193148 h 1100214"/>
                  <a:gd name="connsiteX78" fmla="*/ 1031757 w 1237130"/>
                  <a:gd name="connsiteY78" fmla="*/ 195593 h 1100214"/>
                  <a:gd name="connsiteX79" fmla="*/ 1012197 w 1237130"/>
                  <a:gd name="connsiteY79" fmla="*/ 215153 h 1100214"/>
                  <a:gd name="connsiteX80" fmla="*/ 977968 w 1237130"/>
                  <a:gd name="connsiteY80" fmla="*/ 242047 h 1100214"/>
                  <a:gd name="connsiteX81" fmla="*/ 897286 w 1237130"/>
                  <a:gd name="connsiteY81" fmla="*/ 281166 h 1100214"/>
                  <a:gd name="connsiteX82" fmla="*/ 843498 w 1237130"/>
                  <a:gd name="connsiteY82" fmla="*/ 293390 h 1100214"/>
                  <a:gd name="connsiteX83" fmla="*/ 809269 w 1237130"/>
                  <a:gd name="connsiteY83" fmla="*/ 317839 h 1100214"/>
                  <a:gd name="connsiteX84" fmla="*/ 762815 w 1237130"/>
                  <a:gd name="connsiteY84" fmla="*/ 342289 h 1100214"/>
                  <a:gd name="connsiteX85" fmla="*/ 740811 w 1237130"/>
                  <a:gd name="connsiteY85" fmla="*/ 356958 h 1100214"/>
                  <a:gd name="connsiteX86" fmla="*/ 696803 w 1237130"/>
                  <a:gd name="connsiteY86" fmla="*/ 376517 h 1100214"/>
                  <a:gd name="connsiteX87" fmla="*/ 672353 w 1237130"/>
                  <a:gd name="connsiteY87" fmla="*/ 444975 h 1100214"/>
                  <a:gd name="connsiteX88" fmla="*/ 665019 w 1237130"/>
                  <a:gd name="connsiteY88" fmla="*/ 562331 h 1100214"/>
                  <a:gd name="connsiteX89" fmla="*/ 701692 w 1237130"/>
                  <a:gd name="connsiteY89" fmla="*/ 611230 h 1100214"/>
                  <a:gd name="connsiteX90" fmla="*/ 706582 w 1237130"/>
                  <a:gd name="connsiteY90" fmla="*/ 635679 h 1100214"/>
                  <a:gd name="connsiteX91" fmla="*/ 689468 w 1237130"/>
                  <a:gd name="connsiteY91" fmla="*/ 667463 h 1100214"/>
                  <a:gd name="connsiteX92" fmla="*/ 696803 w 1237130"/>
                  <a:gd name="connsiteY92" fmla="*/ 718806 h 1100214"/>
                  <a:gd name="connsiteX93" fmla="*/ 716362 w 1237130"/>
                  <a:gd name="connsiteY93" fmla="*/ 748145 h 1100214"/>
                  <a:gd name="connsiteX94" fmla="*/ 713917 w 1237130"/>
                  <a:gd name="connsiteY94" fmla="*/ 799489 h 1100214"/>
                  <a:gd name="connsiteX95" fmla="*/ 665019 w 1237130"/>
                  <a:gd name="connsiteY95" fmla="*/ 826383 h 1100214"/>
                  <a:gd name="connsiteX96" fmla="*/ 672353 w 1237130"/>
                  <a:gd name="connsiteY96" fmla="*/ 865501 h 1100214"/>
                  <a:gd name="connsiteX97" fmla="*/ 647904 w 1237130"/>
                  <a:gd name="connsiteY97" fmla="*/ 880171 h 1100214"/>
                  <a:gd name="connsiteX98" fmla="*/ 594116 w 1237130"/>
                  <a:gd name="connsiteY98" fmla="*/ 870391 h 1100214"/>
                  <a:gd name="connsiteX99" fmla="*/ 574557 w 1237130"/>
                  <a:gd name="connsiteY99" fmla="*/ 914400 h 1100214"/>
                  <a:gd name="connsiteX100" fmla="*/ 584336 w 1237130"/>
                  <a:gd name="connsiteY100" fmla="*/ 938849 h 1100214"/>
                  <a:gd name="connsiteX101" fmla="*/ 567222 w 1237130"/>
                  <a:gd name="connsiteY101" fmla="*/ 985302 h 1100214"/>
                  <a:gd name="connsiteX102" fmla="*/ 569667 w 1237130"/>
                  <a:gd name="connsiteY102" fmla="*/ 1053760 h 1100214"/>
                  <a:gd name="connsiteX0" fmla="*/ 569667 w 1237130"/>
                  <a:gd name="connsiteY0" fmla="*/ 1053760 h 1100214"/>
                  <a:gd name="connsiteX1" fmla="*/ 535438 w 1237130"/>
                  <a:gd name="connsiteY1" fmla="*/ 1056205 h 1100214"/>
                  <a:gd name="connsiteX2" fmla="*/ 513434 w 1237130"/>
                  <a:gd name="connsiteY2" fmla="*/ 1083099 h 1100214"/>
                  <a:gd name="connsiteX3" fmla="*/ 484095 w 1237130"/>
                  <a:gd name="connsiteY3" fmla="*/ 1100214 h 1100214"/>
                  <a:gd name="connsiteX4" fmla="*/ 459645 w 1237130"/>
                  <a:gd name="connsiteY4" fmla="*/ 1100214 h 1100214"/>
                  <a:gd name="connsiteX5" fmla="*/ 430306 w 1237130"/>
                  <a:gd name="connsiteY5" fmla="*/ 1085544 h 1100214"/>
                  <a:gd name="connsiteX6" fmla="*/ 405857 w 1237130"/>
                  <a:gd name="connsiteY6" fmla="*/ 1085544 h 1100214"/>
                  <a:gd name="connsiteX7" fmla="*/ 374073 w 1237130"/>
                  <a:gd name="connsiteY7" fmla="*/ 1085544 h 1100214"/>
                  <a:gd name="connsiteX8" fmla="*/ 361849 w 1237130"/>
                  <a:gd name="connsiteY8" fmla="*/ 1068430 h 1100214"/>
                  <a:gd name="connsiteX9" fmla="*/ 334954 w 1237130"/>
                  <a:gd name="connsiteY9" fmla="*/ 1058650 h 1100214"/>
                  <a:gd name="connsiteX10" fmla="*/ 312950 w 1237130"/>
                  <a:gd name="connsiteY10" fmla="*/ 1036646 h 1100214"/>
                  <a:gd name="connsiteX11" fmla="*/ 290946 w 1237130"/>
                  <a:gd name="connsiteY11" fmla="*/ 1036646 h 1100214"/>
                  <a:gd name="connsiteX12" fmla="*/ 261607 w 1237130"/>
                  <a:gd name="connsiteY12" fmla="*/ 1021976 h 1100214"/>
                  <a:gd name="connsiteX13" fmla="*/ 234713 w 1237130"/>
                  <a:gd name="connsiteY13" fmla="*/ 1024421 h 1100214"/>
                  <a:gd name="connsiteX14" fmla="*/ 217598 w 1237130"/>
                  <a:gd name="connsiteY14" fmla="*/ 995082 h 1100214"/>
                  <a:gd name="connsiteX15" fmla="*/ 198039 w 1237130"/>
                  <a:gd name="connsiteY15" fmla="*/ 980413 h 1100214"/>
                  <a:gd name="connsiteX16" fmla="*/ 158920 w 1237130"/>
                  <a:gd name="connsiteY16" fmla="*/ 958408 h 1100214"/>
                  <a:gd name="connsiteX17" fmla="*/ 141806 w 1237130"/>
                  <a:gd name="connsiteY17" fmla="*/ 926624 h 1100214"/>
                  <a:gd name="connsiteX18" fmla="*/ 146696 w 1237130"/>
                  <a:gd name="connsiteY18" fmla="*/ 875281 h 1100214"/>
                  <a:gd name="connsiteX19" fmla="*/ 146696 w 1237130"/>
                  <a:gd name="connsiteY19" fmla="*/ 826383 h 1100214"/>
                  <a:gd name="connsiteX20" fmla="*/ 146696 w 1237130"/>
                  <a:gd name="connsiteY20" fmla="*/ 792154 h 1100214"/>
                  <a:gd name="connsiteX21" fmla="*/ 112467 w 1237130"/>
                  <a:gd name="connsiteY21" fmla="*/ 765260 h 1100214"/>
                  <a:gd name="connsiteX22" fmla="*/ 92907 w 1237130"/>
                  <a:gd name="connsiteY22" fmla="*/ 757925 h 1100214"/>
                  <a:gd name="connsiteX23" fmla="*/ 80683 w 1237130"/>
                  <a:gd name="connsiteY23" fmla="*/ 728586 h 1100214"/>
                  <a:gd name="connsiteX24" fmla="*/ 53789 w 1237130"/>
                  <a:gd name="connsiteY24" fmla="*/ 706582 h 1100214"/>
                  <a:gd name="connsiteX25" fmla="*/ 19560 w 1237130"/>
                  <a:gd name="connsiteY25" fmla="*/ 713916 h 1100214"/>
                  <a:gd name="connsiteX26" fmla="*/ 0 w 1237130"/>
                  <a:gd name="connsiteY26" fmla="*/ 699247 h 1100214"/>
                  <a:gd name="connsiteX27" fmla="*/ 14670 w 1237130"/>
                  <a:gd name="connsiteY27" fmla="*/ 662573 h 1100214"/>
                  <a:gd name="connsiteX28" fmla="*/ 2445 w 1237130"/>
                  <a:gd name="connsiteY28" fmla="*/ 628344 h 1100214"/>
                  <a:gd name="connsiteX29" fmla="*/ 39119 w 1237130"/>
                  <a:gd name="connsiteY29" fmla="*/ 562331 h 1100214"/>
                  <a:gd name="connsiteX30" fmla="*/ 36674 w 1237130"/>
                  <a:gd name="connsiteY30" fmla="*/ 520768 h 1100214"/>
                  <a:gd name="connsiteX31" fmla="*/ 39119 w 1237130"/>
                  <a:gd name="connsiteY31" fmla="*/ 488984 h 1100214"/>
                  <a:gd name="connsiteX32" fmla="*/ 22005 w 1237130"/>
                  <a:gd name="connsiteY32" fmla="*/ 464535 h 1100214"/>
                  <a:gd name="connsiteX33" fmla="*/ 46454 w 1237130"/>
                  <a:gd name="connsiteY33" fmla="*/ 435195 h 1100214"/>
                  <a:gd name="connsiteX34" fmla="*/ 58678 w 1237130"/>
                  <a:gd name="connsiteY34" fmla="*/ 400967 h 1100214"/>
                  <a:gd name="connsiteX35" fmla="*/ 63568 w 1237130"/>
                  <a:gd name="connsiteY35" fmla="*/ 371628 h 1100214"/>
                  <a:gd name="connsiteX36" fmla="*/ 119801 w 1237130"/>
                  <a:gd name="connsiteY36" fmla="*/ 352068 h 1100214"/>
                  <a:gd name="connsiteX37" fmla="*/ 161365 w 1237130"/>
                  <a:gd name="connsiteY37" fmla="*/ 303170 h 1100214"/>
                  <a:gd name="connsiteX38" fmla="*/ 198039 w 1237130"/>
                  <a:gd name="connsiteY38" fmla="*/ 254271 h 1100214"/>
                  <a:gd name="connsiteX39" fmla="*/ 205374 w 1237130"/>
                  <a:gd name="connsiteY39" fmla="*/ 234712 h 1100214"/>
                  <a:gd name="connsiteX40" fmla="*/ 212708 w 1237130"/>
                  <a:gd name="connsiteY40" fmla="*/ 229822 h 1100214"/>
                  <a:gd name="connsiteX41" fmla="*/ 227378 w 1237130"/>
                  <a:gd name="connsiteY41" fmla="*/ 200483 h 1100214"/>
                  <a:gd name="connsiteX42" fmla="*/ 283611 w 1237130"/>
                  <a:gd name="connsiteY42" fmla="*/ 171144 h 1100214"/>
                  <a:gd name="connsiteX43" fmla="*/ 305615 w 1237130"/>
                  <a:gd name="connsiteY43" fmla="*/ 166254 h 1100214"/>
                  <a:gd name="connsiteX44" fmla="*/ 325175 w 1237130"/>
                  <a:gd name="connsiteY44" fmla="*/ 141805 h 1100214"/>
                  <a:gd name="connsiteX45" fmla="*/ 364293 w 1237130"/>
                  <a:gd name="connsiteY45" fmla="*/ 149140 h 1100214"/>
                  <a:gd name="connsiteX46" fmla="*/ 374073 w 1237130"/>
                  <a:gd name="connsiteY46" fmla="*/ 193148 h 1100214"/>
                  <a:gd name="connsiteX47" fmla="*/ 400967 w 1237130"/>
                  <a:gd name="connsiteY47" fmla="*/ 212708 h 1100214"/>
                  <a:gd name="connsiteX48" fmla="*/ 444976 w 1237130"/>
                  <a:gd name="connsiteY48" fmla="*/ 180924 h 1100214"/>
                  <a:gd name="connsiteX49" fmla="*/ 501209 w 1237130"/>
                  <a:gd name="connsiteY49" fmla="*/ 149140 h 1100214"/>
                  <a:gd name="connsiteX50" fmla="*/ 545218 w 1237130"/>
                  <a:gd name="connsiteY50" fmla="*/ 149140 h 1100214"/>
                  <a:gd name="connsiteX51" fmla="*/ 591671 w 1237130"/>
                  <a:gd name="connsiteY51" fmla="*/ 124691 h 1100214"/>
                  <a:gd name="connsiteX52" fmla="*/ 628345 w 1237130"/>
                  <a:gd name="connsiteY52" fmla="*/ 124691 h 1100214"/>
                  <a:gd name="connsiteX53" fmla="*/ 672353 w 1237130"/>
                  <a:gd name="connsiteY53" fmla="*/ 80682 h 1100214"/>
                  <a:gd name="connsiteX54" fmla="*/ 652794 w 1237130"/>
                  <a:gd name="connsiteY54" fmla="*/ 36674 h 1100214"/>
                  <a:gd name="connsiteX55" fmla="*/ 682133 w 1237130"/>
                  <a:gd name="connsiteY55" fmla="*/ 14669 h 1100214"/>
                  <a:gd name="connsiteX56" fmla="*/ 733476 w 1237130"/>
                  <a:gd name="connsiteY56" fmla="*/ 0 h 1100214"/>
                  <a:gd name="connsiteX57" fmla="*/ 753036 w 1237130"/>
                  <a:gd name="connsiteY57" fmla="*/ 24449 h 1100214"/>
                  <a:gd name="connsiteX58" fmla="*/ 801934 w 1237130"/>
                  <a:gd name="connsiteY58" fmla="*/ 26894 h 1100214"/>
                  <a:gd name="connsiteX59" fmla="*/ 819049 w 1237130"/>
                  <a:gd name="connsiteY59" fmla="*/ 9779 h 1100214"/>
                  <a:gd name="connsiteX60" fmla="*/ 831273 w 1237130"/>
                  <a:gd name="connsiteY60" fmla="*/ 29339 h 1100214"/>
                  <a:gd name="connsiteX61" fmla="*/ 823938 w 1237130"/>
                  <a:gd name="connsiteY61" fmla="*/ 58678 h 1100214"/>
                  <a:gd name="connsiteX62" fmla="*/ 831273 w 1237130"/>
                  <a:gd name="connsiteY62" fmla="*/ 83127 h 1100214"/>
                  <a:gd name="connsiteX63" fmla="*/ 865502 w 1237130"/>
                  <a:gd name="connsiteY63" fmla="*/ 124691 h 1100214"/>
                  <a:gd name="connsiteX64" fmla="*/ 963299 w 1237130"/>
                  <a:gd name="connsiteY64" fmla="*/ 122246 h 1100214"/>
                  <a:gd name="connsiteX65" fmla="*/ 1002418 w 1237130"/>
                  <a:gd name="connsiteY65" fmla="*/ 85572 h 1100214"/>
                  <a:gd name="connsiteX66" fmla="*/ 1039091 w 1237130"/>
                  <a:gd name="connsiteY66" fmla="*/ 68458 h 1100214"/>
                  <a:gd name="connsiteX67" fmla="*/ 1075765 w 1237130"/>
                  <a:gd name="connsiteY67" fmla="*/ 75792 h 1100214"/>
                  <a:gd name="connsiteX68" fmla="*/ 1158892 w 1237130"/>
                  <a:gd name="connsiteY68" fmla="*/ 44008 h 1100214"/>
                  <a:gd name="connsiteX69" fmla="*/ 1193121 w 1237130"/>
                  <a:gd name="connsiteY69" fmla="*/ 73347 h 1100214"/>
                  <a:gd name="connsiteX70" fmla="*/ 1237130 w 1237130"/>
                  <a:gd name="connsiteY70" fmla="*/ 68458 h 1100214"/>
                  <a:gd name="connsiteX71" fmla="*/ 1224905 w 1237130"/>
                  <a:gd name="connsiteY71" fmla="*/ 95352 h 1100214"/>
                  <a:gd name="connsiteX72" fmla="*/ 1183342 w 1237130"/>
                  <a:gd name="connsiteY72" fmla="*/ 122246 h 1100214"/>
                  <a:gd name="connsiteX73" fmla="*/ 1168672 w 1237130"/>
                  <a:gd name="connsiteY73" fmla="*/ 161364 h 1100214"/>
                  <a:gd name="connsiteX74" fmla="*/ 1139333 w 1237130"/>
                  <a:gd name="connsiteY74" fmla="*/ 156475 h 1100214"/>
                  <a:gd name="connsiteX75" fmla="*/ 1109994 w 1237130"/>
                  <a:gd name="connsiteY75" fmla="*/ 178479 h 1100214"/>
                  <a:gd name="connsiteX76" fmla="*/ 1087990 w 1237130"/>
                  <a:gd name="connsiteY76" fmla="*/ 176034 h 1100214"/>
                  <a:gd name="connsiteX77" fmla="*/ 1058651 w 1237130"/>
                  <a:gd name="connsiteY77" fmla="*/ 193148 h 1100214"/>
                  <a:gd name="connsiteX78" fmla="*/ 1031757 w 1237130"/>
                  <a:gd name="connsiteY78" fmla="*/ 195593 h 1100214"/>
                  <a:gd name="connsiteX79" fmla="*/ 1012197 w 1237130"/>
                  <a:gd name="connsiteY79" fmla="*/ 215153 h 1100214"/>
                  <a:gd name="connsiteX80" fmla="*/ 977968 w 1237130"/>
                  <a:gd name="connsiteY80" fmla="*/ 242047 h 1100214"/>
                  <a:gd name="connsiteX81" fmla="*/ 897286 w 1237130"/>
                  <a:gd name="connsiteY81" fmla="*/ 281166 h 1100214"/>
                  <a:gd name="connsiteX82" fmla="*/ 843498 w 1237130"/>
                  <a:gd name="connsiteY82" fmla="*/ 293390 h 1100214"/>
                  <a:gd name="connsiteX83" fmla="*/ 809269 w 1237130"/>
                  <a:gd name="connsiteY83" fmla="*/ 317839 h 1100214"/>
                  <a:gd name="connsiteX84" fmla="*/ 762815 w 1237130"/>
                  <a:gd name="connsiteY84" fmla="*/ 342289 h 1100214"/>
                  <a:gd name="connsiteX85" fmla="*/ 740811 w 1237130"/>
                  <a:gd name="connsiteY85" fmla="*/ 356958 h 1100214"/>
                  <a:gd name="connsiteX86" fmla="*/ 696803 w 1237130"/>
                  <a:gd name="connsiteY86" fmla="*/ 376517 h 1100214"/>
                  <a:gd name="connsiteX87" fmla="*/ 672353 w 1237130"/>
                  <a:gd name="connsiteY87" fmla="*/ 444975 h 1100214"/>
                  <a:gd name="connsiteX88" fmla="*/ 665019 w 1237130"/>
                  <a:gd name="connsiteY88" fmla="*/ 562331 h 1100214"/>
                  <a:gd name="connsiteX89" fmla="*/ 701692 w 1237130"/>
                  <a:gd name="connsiteY89" fmla="*/ 611230 h 1100214"/>
                  <a:gd name="connsiteX90" fmla="*/ 706582 w 1237130"/>
                  <a:gd name="connsiteY90" fmla="*/ 635679 h 1100214"/>
                  <a:gd name="connsiteX91" fmla="*/ 689468 w 1237130"/>
                  <a:gd name="connsiteY91" fmla="*/ 667463 h 1100214"/>
                  <a:gd name="connsiteX92" fmla="*/ 696803 w 1237130"/>
                  <a:gd name="connsiteY92" fmla="*/ 718806 h 1100214"/>
                  <a:gd name="connsiteX93" fmla="*/ 716362 w 1237130"/>
                  <a:gd name="connsiteY93" fmla="*/ 748145 h 1100214"/>
                  <a:gd name="connsiteX94" fmla="*/ 713917 w 1237130"/>
                  <a:gd name="connsiteY94" fmla="*/ 799489 h 1100214"/>
                  <a:gd name="connsiteX95" fmla="*/ 665019 w 1237130"/>
                  <a:gd name="connsiteY95" fmla="*/ 826383 h 1100214"/>
                  <a:gd name="connsiteX96" fmla="*/ 672353 w 1237130"/>
                  <a:gd name="connsiteY96" fmla="*/ 865501 h 1100214"/>
                  <a:gd name="connsiteX97" fmla="*/ 647904 w 1237130"/>
                  <a:gd name="connsiteY97" fmla="*/ 880171 h 1100214"/>
                  <a:gd name="connsiteX98" fmla="*/ 594116 w 1237130"/>
                  <a:gd name="connsiteY98" fmla="*/ 870391 h 1100214"/>
                  <a:gd name="connsiteX99" fmla="*/ 574557 w 1237130"/>
                  <a:gd name="connsiteY99" fmla="*/ 914400 h 1100214"/>
                  <a:gd name="connsiteX100" fmla="*/ 584336 w 1237130"/>
                  <a:gd name="connsiteY100" fmla="*/ 938849 h 1100214"/>
                  <a:gd name="connsiteX101" fmla="*/ 567222 w 1237130"/>
                  <a:gd name="connsiteY101" fmla="*/ 985302 h 1100214"/>
                  <a:gd name="connsiteX102" fmla="*/ 584336 w 1237130"/>
                  <a:gd name="connsiteY102" fmla="*/ 1019531 h 1100214"/>
                  <a:gd name="connsiteX103" fmla="*/ 569667 w 1237130"/>
                  <a:gd name="connsiteY103" fmla="*/ 1053760 h 1100214"/>
                  <a:gd name="connsiteX0" fmla="*/ 569667 w 1237130"/>
                  <a:gd name="connsiteY0" fmla="*/ 1053760 h 1100214"/>
                  <a:gd name="connsiteX1" fmla="*/ 535438 w 1237130"/>
                  <a:gd name="connsiteY1" fmla="*/ 1056205 h 1100214"/>
                  <a:gd name="connsiteX2" fmla="*/ 513434 w 1237130"/>
                  <a:gd name="connsiteY2" fmla="*/ 1083099 h 1100214"/>
                  <a:gd name="connsiteX3" fmla="*/ 484095 w 1237130"/>
                  <a:gd name="connsiteY3" fmla="*/ 1100214 h 1100214"/>
                  <a:gd name="connsiteX4" fmla="*/ 459645 w 1237130"/>
                  <a:gd name="connsiteY4" fmla="*/ 1100214 h 1100214"/>
                  <a:gd name="connsiteX5" fmla="*/ 430306 w 1237130"/>
                  <a:gd name="connsiteY5" fmla="*/ 1085544 h 1100214"/>
                  <a:gd name="connsiteX6" fmla="*/ 405857 w 1237130"/>
                  <a:gd name="connsiteY6" fmla="*/ 1085544 h 1100214"/>
                  <a:gd name="connsiteX7" fmla="*/ 374073 w 1237130"/>
                  <a:gd name="connsiteY7" fmla="*/ 1085544 h 1100214"/>
                  <a:gd name="connsiteX8" fmla="*/ 361849 w 1237130"/>
                  <a:gd name="connsiteY8" fmla="*/ 1068430 h 1100214"/>
                  <a:gd name="connsiteX9" fmla="*/ 334954 w 1237130"/>
                  <a:gd name="connsiteY9" fmla="*/ 1058650 h 1100214"/>
                  <a:gd name="connsiteX10" fmla="*/ 312950 w 1237130"/>
                  <a:gd name="connsiteY10" fmla="*/ 1036646 h 1100214"/>
                  <a:gd name="connsiteX11" fmla="*/ 290946 w 1237130"/>
                  <a:gd name="connsiteY11" fmla="*/ 1036646 h 1100214"/>
                  <a:gd name="connsiteX12" fmla="*/ 261607 w 1237130"/>
                  <a:gd name="connsiteY12" fmla="*/ 1021976 h 1100214"/>
                  <a:gd name="connsiteX13" fmla="*/ 234713 w 1237130"/>
                  <a:gd name="connsiteY13" fmla="*/ 1024421 h 1100214"/>
                  <a:gd name="connsiteX14" fmla="*/ 217598 w 1237130"/>
                  <a:gd name="connsiteY14" fmla="*/ 995082 h 1100214"/>
                  <a:gd name="connsiteX15" fmla="*/ 198039 w 1237130"/>
                  <a:gd name="connsiteY15" fmla="*/ 980413 h 1100214"/>
                  <a:gd name="connsiteX16" fmla="*/ 158920 w 1237130"/>
                  <a:gd name="connsiteY16" fmla="*/ 958408 h 1100214"/>
                  <a:gd name="connsiteX17" fmla="*/ 141806 w 1237130"/>
                  <a:gd name="connsiteY17" fmla="*/ 926624 h 1100214"/>
                  <a:gd name="connsiteX18" fmla="*/ 146696 w 1237130"/>
                  <a:gd name="connsiteY18" fmla="*/ 875281 h 1100214"/>
                  <a:gd name="connsiteX19" fmla="*/ 146696 w 1237130"/>
                  <a:gd name="connsiteY19" fmla="*/ 826383 h 1100214"/>
                  <a:gd name="connsiteX20" fmla="*/ 146696 w 1237130"/>
                  <a:gd name="connsiteY20" fmla="*/ 792154 h 1100214"/>
                  <a:gd name="connsiteX21" fmla="*/ 112467 w 1237130"/>
                  <a:gd name="connsiteY21" fmla="*/ 765260 h 1100214"/>
                  <a:gd name="connsiteX22" fmla="*/ 92907 w 1237130"/>
                  <a:gd name="connsiteY22" fmla="*/ 757925 h 1100214"/>
                  <a:gd name="connsiteX23" fmla="*/ 80683 w 1237130"/>
                  <a:gd name="connsiteY23" fmla="*/ 728586 h 1100214"/>
                  <a:gd name="connsiteX24" fmla="*/ 53789 w 1237130"/>
                  <a:gd name="connsiteY24" fmla="*/ 706582 h 1100214"/>
                  <a:gd name="connsiteX25" fmla="*/ 19560 w 1237130"/>
                  <a:gd name="connsiteY25" fmla="*/ 713916 h 1100214"/>
                  <a:gd name="connsiteX26" fmla="*/ 0 w 1237130"/>
                  <a:gd name="connsiteY26" fmla="*/ 699247 h 1100214"/>
                  <a:gd name="connsiteX27" fmla="*/ 14670 w 1237130"/>
                  <a:gd name="connsiteY27" fmla="*/ 662573 h 1100214"/>
                  <a:gd name="connsiteX28" fmla="*/ 2445 w 1237130"/>
                  <a:gd name="connsiteY28" fmla="*/ 628344 h 1100214"/>
                  <a:gd name="connsiteX29" fmla="*/ 39119 w 1237130"/>
                  <a:gd name="connsiteY29" fmla="*/ 562331 h 1100214"/>
                  <a:gd name="connsiteX30" fmla="*/ 36674 w 1237130"/>
                  <a:gd name="connsiteY30" fmla="*/ 520768 h 1100214"/>
                  <a:gd name="connsiteX31" fmla="*/ 39119 w 1237130"/>
                  <a:gd name="connsiteY31" fmla="*/ 488984 h 1100214"/>
                  <a:gd name="connsiteX32" fmla="*/ 22005 w 1237130"/>
                  <a:gd name="connsiteY32" fmla="*/ 464535 h 1100214"/>
                  <a:gd name="connsiteX33" fmla="*/ 46454 w 1237130"/>
                  <a:gd name="connsiteY33" fmla="*/ 435195 h 1100214"/>
                  <a:gd name="connsiteX34" fmla="*/ 58678 w 1237130"/>
                  <a:gd name="connsiteY34" fmla="*/ 400967 h 1100214"/>
                  <a:gd name="connsiteX35" fmla="*/ 63568 w 1237130"/>
                  <a:gd name="connsiteY35" fmla="*/ 371628 h 1100214"/>
                  <a:gd name="connsiteX36" fmla="*/ 119801 w 1237130"/>
                  <a:gd name="connsiteY36" fmla="*/ 352068 h 1100214"/>
                  <a:gd name="connsiteX37" fmla="*/ 161365 w 1237130"/>
                  <a:gd name="connsiteY37" fmla="*/ 303170 h 1100214"/>
                  <a:gd name="connsiteX38" fmla="*/ 198039 w 1237130"/>
                  <a:gd name="connsiteY38" fmla="*/ 254271 h 1100214"/>
                  <a:gd name="connsiteX39" fmla="*/ 205374 w 1237130"/>
                  <a:gd name="connsiteY39" fmla="*/ 234712 h 1100214"/>
                  <a:gd name="connsiteX40" fmla="*/ 212708 w 1237130"/>
                  <a:gd name="connsiteY40" fmla="*/ 229822 h 1100214"/>
                  <a:gd name="connsiteX41" fmla="*/ 227378 w 1237130"/>
                  <a:gd name="connsiteY41" fmla="*/ 200483 h 1100214"/>
                  <a:gd name="connsiteX42" fmla="*/ 283611 w 1237130"/>
                  <a:gd name="connsiteY42" fmla="*/ 171144 h 1100214"/>
                  <a:gd name="connsiteX43" fmla="*/ 305615 w 1237130"/>
                  <a:gd name="connsiteY43" fmla="*/ 166254 h 1100214"/>
                  <a:gd name="connsiteX44" fmla="*/ 325175 w 1237130"/>
                  <a:gd name="connsiteY44" fmla="*/ 141805 h 1100214"/>
                  <a:gd name="connsiteX45" fmla="*/ 364293 w 1237130"/>
                  <a:gd name="connsiteY45" fmla="*/ 149140 h 1100214"/>
                  <a:gd name="connsiteX46" fmla="*/ 374073 w 1237130"/>
                  <a:gd name="connsiteY46" fmla="*/ 193148 h 1100214"/>
                  <a:gd name="connsiteX47" fmla="*/ 400967 w 1237130"/>
                  <a:gd name="connsiteY47" fmla="*/ 212708 h 1100214"/>
                  <a:gd name="connsiteX48" fmla="*/ 444976 w 1237130"/>
                  <a:gd name="connsiteY48" fmla="*/ 180924 h 1100214"/>
                  <a:gd name="connsiteX49" fmla="*/ 501209 w 1237130"/>
                  <a:gd name="connsiteY49" fmla="*/ 149140 h 1100214"/>
                  <a:gd name="connsiteX50" fmla="*/ 545218 w 1237130"/>
                  <a:gd name="connsiteY50" fmla="*/ 149140 h 1100214"/>
                  <a:gd name="connsiteX51" fmla="*/ 591671 w 1237130"/>
                  <a:gd name="connsiteY51" fmla="*/ 124691 h 1100214"/>
                  <a:gd name="connsiteX52" fmla="*/ 628345 w 1237130"/>
                  <a:gd name="connsiteY52" fmla="*/ 124691 h 1100214"/>
                  <a:gd name="connsiteX53" fmla="*/ 672353 w 1237130"/>
                  <a:gd name="connsiteY53" fmla="*/ 80682 h 1100214"/>
                  <a:gd name="connsiteX54" fmla="*/ 652794 w 1237130"/>
                  <a:gd name="connsiteY54" fmla="*/ 36674 h 1100214"/>
                  <a:gd name="connsiteX55" fmla="*/ 682133 w 1237130"/>
                  <a:gd name="connsiteY55" fmla="*/ 14669 h 1100214"/>
                  <a:gd name="connsiteX56" fmla="*/ 733476 w 1237130"/>
                  <a:gd name="connsiteY56" fmla="*/ 0 h 1100214"/>
                  <a:gd name="connsiteX57" fmla="*/ 753036 w 1237130"/>
                  <a:gd name="connsiteY57" fmla="*/ 24449 h 1100214"/>
                  <a:gd name="connsiteX58" fmla="*/ 801934 w 1237130"/>
                  <a:gd name="connsiteY58" fmla="*/ 26894 h 1100214"/>
                  <a:gd name="connsiteX59" fmla="*/ 819049 w 1237130"/>
                  <a:gd name="connsiteY59" fmla="*/ 9779 h 1100214"/>
                  <a:gd name="connsiteX60" fmla="*/ 831273 w 1237130"/>
                  <a:gd name="connsiteY60" fmla="*/ 29339 h 1100214"/>
                  <a:gd name="connsiteX61" fmla="*/ 823938 w 1237130"/>
                  <a:gd name="connsiteY61" fmla="*/ 58678 h 1100214"/>
                  <a:gd name="connsiteX62" fmla="*/ 831273 w 1237130"/>
                  <a:gd name="connsiteY62" fmla="*/ 83127 h 1100214"/>
                  <a:gd name="connsiteX63" fmla="*/ 865502 w 1237130"/>
                  <a:gd name="connsiteY63" fmla="*/ 124691 h 1100214"/>
                  <a:gd name="connsiteX64" fmla="*/ 963299 w 1237130"/>
                  <a:gd name="connsiteY64" fmla="*/ 122246 h 1100214"/>
                  <a:gd name="connsiteX65" fmla="*/ 1002418 w 1237130"/>
                  <a:gd name="connsiteY65" fmla="*/ 85572 h 1100214"/>
                  <a:gd name="connsiteX66" fmla="*/ 1039091 w 1237130"/>
                  <a:gd name="connsiteY66" fmla="*/ 68458 h 1100214"/>
                  <a:gd name="connsiteX67" fmla="*/ 1075765 w 1237130"/>
                  <a:gd name="connsiteY67" fmla="*/ 75792 h 1100214"/>
                  <a:gd name="connsiteX68" fmla="*/ 1158892 w 1237130"/>
                  <a:gd name="connsiteY68" fmla="*/ 44008 h 1100214"/>
                  <a:gd name="connsiteX69" fmla="*/ 1193121 w 1237130"/>
                  <a:gd name="connsiteY69" fmla="*/ 73347 h 1100214"/>
                  <a:gd name="connsiteX70" fmla="*/ 1237130 w 1237130"/>
                  <a:gd name="connsiteY70" fmla="*/ 68458 h 1100214"/>
                  <a:gd name="connsiteX71" fmla="*/ 1224905 w 1237130"/>
                  <a:gd name="connsiteY71" fmla="*/ 95352 h 1100214"/>
                  <a:gd name="connsiteX72" fmla="*/ 1183342 w 1237130"/>
                  <a:gd name="connsiteY72" fmla="*/ 122246 h 1100214"/>
                  <a:gd name="connsiteX73" fmla="*/ 1168672 w 1237130"/>
                  <a:gd name="connsiteY73" fmla="*/ 161364 h 1100214"/>
                  <a:gd name="connsiteX74" fmla="*/ 1139333 w 1237130"/>
                  <a:gd name="connsiteY74" fmla="*/ 156475 h 1100214"/>
                  <a:gd name="connsiteX75" fmla="*/ 1109994 w 1237130"/>
                  <a:gd name="connsiteY75" fmla="*/ 178479 h 1100214"/>
                  <a:gd name="connsiteX76" fmla="*/ 1087990 w 1237130"/>
                  <a:gd name="connsiteY76" fmla="*/ 176034 h 1100214"/>
                  <a:gd name="connsiteX77" fmla="*/ 1058651 w 1237130"/>
                  <a:gd name="connsiteY77" fmla="*/ 193148 h 1100214"/>
                  <a:gd name="connsiteX78" fmla="*/ 1031757 w 1237130"/>
                  <a:gd name="connsiteY78" fmla="*/ 195593 h 1100214"/>
                  <a:gd name="connsiteX79" fmla="*/ 1012197 w 1237130"/>
                  <a:gd name="connsiteY79" fmla="*/ 215153 h 1100214"/>
                  <a:gd name="connsiteX80" fmla="*/ 977968 w 1237130"/>
                  <a:gd name="connsiteY80" fmla="*/ 242047 h 1100214"/>
                  <a:gd name="connsiteX81" fmla="*/ 897286 w 1237130"/>
                  <a:gd name="connsiteY81" fmla="*/ 281166 h 1100214"/>
                  <a:gd name="connsiteX82" fmla="*/ 843498 w 1237130"/>
                  <a:gd name="connsiteY82" fmla="*/ 293390 h 1100214"/>
                  <a:gd name="connsiteX83" fmla="*/ 809269 w 1237130"/>
                  <a:gd name="connsiteY83" fmla="*/ 317839 h 1100214"/>
                  <a:gd name="connsiteX84" fmla="*/ 762815 w 1237130"/>
                  <a:gd name="connsiteY84" fmla="*/ 342289 h 1100214"/>
                  <a:gd name="connsiteX85" fmla="*/ 740811 w 1237130"/>
                  <a:gd name="connsiteY85" fmla="*/ 356958 h 1100214"/>
                  <a:gd name="connsiteX86" fmla="*/ 696803 w 1237130"/>
                  <a:gd name="connsiteY86" fmla="*/ 376517 h 1100214"/>
                  <a:gd name="connsiteX87" fmla="*/ 672353 w 1237130"/>
                  <a:gd name="connsiteY87" fmla="*/ 444975 h 1100214"/>
                  <a:gd name="connsiteX88" fmla="*/ 665019 w 1237130"/>
                  <a:gd name="connsiteY88" fmla="*/ 562331 h 1100214"/>
                  <a:gd name="connsiteX89" fmla="*/ 701692 w 1237130"/>
                  <a:gd name="connsiteY89" fmla="*/ 611230 h 1100214"/>
                  <a:gd name="connsiteX90" fmla="*/ 706582 w 1237130"/>
                  <a:gd name="connsiteY90" fmla="*/ 635679 h 1100214"/>
                  <a:gd name="connsiteX91" fmla="*/ 689468 w 1237130"/>
                  <a:gd name="connsiteY91" fmla="*/ 667463 h 1100214"/>
                  <a:gd name="connsiteX92" fmla="*/ 696803 w 1237130"/>
                  <a:gd name="connsiteY92" fmla="*/ 718806 h 1100214"/>
                  <a:gd name="connsiteX93" fmla="*/ 716362 w 1237130"/>
                  <a:gd name="connsiteY93" fmla="*/ 748145 h 1100214"/>
                  <a:gd name="connsiteX94" fmla="*/ 713917 w 1237130"/>
                  <a:gd name="connsiteY94" fmla="*/ 799489 h 1100214"/>
                  <a:gd name="connsiteX95" fmla="*/ 665019 w 1237130"/>
                  <a:gd name="connsiteY95" fmla="*/ 826383 h 1100214"/>
                  <a:gd name="connsiteX96" fmla="*/ 672353 w 1237130"/>
                  <a:gd name="connsiteY96" fmla="*/ 865501 h 1100214"/>
                  <a:gd name="connsiteX97" fmla="*/ 647904 w 1237130"/>
                  <a:gd name="connsiteY97" fmla="*/ 880171 h 1100214"/>
                  <a:gd name="connsiteX98" fmla="*/ 594116 w 1237130"/>
                  <a:gd name="connsiteY98" fmla="*/ 870391 h 1100214"/>
                  <a:gd name="connsiteX99" fmla="*/ 574557 w 1237130"/>
                  <a:gd name="connsiteY99" fmla="*/ 914400 h 1100214"/>
                  <a:gd name="connsiteX100" fmla="*/ 584336 w 1237130"/>
                  <a:gd name="connsiteY100" fmla="*/ 938849 h 1100214"/>
                  <a:gd name="connsiteX101" fmla="*/ 581891 w 1237130"/>
                  <a:gd name="connsiteY101" fmla="*/ 958408 h 1100214"/>
                  <a:gd name="connsiteX102" fmla="*/ 567222 w 1237130"/>
                  <a:gd name="connsiteY102" fmla="*/ 985302 h 1100214"/>
                  <a:gd name="connsiteX103" fmla="*/ 584336 w 1237130"/>
                  <a:gd name="connsiteY103" fmla="*/ 1019531 h 1100214"/>
                  <a:gd name="connsiteX104" fmla="*/ 569667 w 1237130"/>
                  <a:gd name="connsiteY104" fmla="*/ 1053760 h 110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237130" h="1100214">
                    <a:moveTo>
                      <a:pt x="569667" y="1053760"/>
                    </a:moveTo>
                    <a:lnTo>
                      <a:pt x="535438" y="1056205"/>
                    </a:lnTo>
                    <a:lnTo>
                      <a:pt x="513434" y="1083099"/>
                    </a:lnTo>
                    <a:lnTo>
                      <a:pt x="484095" y="1100214"/>
                    </a:lnTo>
                    <a:lnTo>
                      <a:pt x="459645" y="1100214"/>
                    </a:lnTo>
                    <a:lnTo>
                      <a:pt x="430306" y="1085544"/>
                    </a:lnTo>
                    <a:lnTo>
                      <a:pt x="405857" y="1085544"/>
                    </a:lnTo>
                    <a:lnTo>
                      <a:pt x="374073" y="1085544"/>
                    </a:lnTo>
                    <a:lnTo>
                      <a:pt x="361849" y="1068430"/>
                    </a:lnTo>
                    <a:lnTo>
                      <a:pt x="334954" y="1058650"/>
                    </a:lnTo>
                    <a:lnTo>
                      <a:pt x="312950" y="1036646"/>
                    </a:lnTo>
                    <a:lnTo>
                      <a:pt x="290946" y="1036646"/>
                    </a:lnTo>
                    <a:lnTo>
                      <a:pt x="261607" y="1021976"/>
                    </a:lnTo>
                    <a:lnTo>
                      <a:pt x="234713" y="1024421"/>
                    </a:lnTo>
                    <a:lnTo>
                      <a:pt x="217598" y="995082"/>
                    </a:lnTo>
                    <a:lnTo>
                      <a:pt x="198039" y="980413"/>
                    </a:lnTo>
                    <a:lnTo>
                      <a:pt x="158920" y="958408"/>
                    </a:lnTo>
                    <a:lnTo>
                      <a:pt x="141806" y="926624"/>
                    </a:lnTo>
                    <a:lnTo>
                      <a:pt x="146696" y="875281"/>
                    </a:lnTo>
                    <a:lnTo>
                      <a:pt x="146696" y="826383"/>
                    </a:lnTo>
                    <a:lnTo>
                      <a:pt x="146696" y="792154"/>
                    </a:lnTo>
                    <a:lnTo>
                      <a:pt x="112467" y="765260"/>
                    </a:lnTo>
                    <a:lnTo>
                      <a:pt x="92907" y="757925"/>
                    </a:lnTo>
                    <a:lnTo>
                      <a:pt x="80683" y="728586"/>
                    </a:lnTo>
                    <a:lnTo>
                      <a:pt x="53789" y="706582"/>
                    </a:lnTo>
                    <a:lnTo>
                      <a:pt x="19560" y="713916"/>
                    </a:lnTo>
                    <a:lnTo>
                      <a:pt x="0" y="699247"/>
                    </a:lnTo>
                    <a:lnTo>
                      <a:pt x="14670" y="662573"/>
                    </a:lnTo>
                    <a:lnTo>
                      <a:pt x="2445" y="628344"/>
                    </a:lnTo>
                    <a:lnTo>
                      <a:pt x="39119" y="562331"/>
                    </a:lnTo>
                    <a:lnTo>
                      <a:pt x="36674" y="520768"/>
                    </a:lnTo>
                    <a:lnTo>
                      <a:pt x="39119" y="488984"/>
                    </a:lnTo>
                    <a:lnTo>
                      <a:pt x="22005" y="464535"/>
                    </a:lnTo>
                    <a:lnTo>
                      <a:pt x="46454" y="435195"/>
                    </a:lnTo>
                    <a:lnTo>
                      <a:pt x="58678" y="400967"/>
                    </a:lnTo>
                    <a:lnTo>
                      <a:pt x="63568" y="371628"/>
                    </a:lnTo>
                    <a:lnTo>
                      <a:pt x="119801" y="352068"/>
                    </a:lnTo>
                    <a:lnTo>
                      <a:pt x="161365" y="303170"/>
                    </a:lnTo>
                    <a:lnTo>
                      <a:pt x="198039" y="254271"/>
                    </a:lnTo>
                    <a:cubicBezTo>
                      <a:pt x="200484" y="247751"/>
                      <a:pt x="201792" y="240683"/>
                      <a:pt x="205374" y="234712"/>
                    </a:cubicBezTo>
                    <a:cubicBezTo>
                      <a:pt x="206886" y="232192"/>
                      <a:pt x="212708" y="229822"/>
                      <a:pt x="212708" y="229822"/>
                    </a:cubicBezTo>
                    <a:lnTo>
                      <a:pt x="227378" y="200483"/>
                    </a:lnTo>
                    <a:lnTo>
                      <a:pt x="283611" y="171144"/>
                    </a:lnTo>
                    <a:lnTo>
                      <a:pt x="305615" y="166254"/>
                    </a:lnTo>
                    <a:lnTo>
                      <a:pt x="325175" y="141805"/>
                    </a:lnTo>
                    <a:lnTo>
                      <a:pt x="364293" y="149140"/>
                    </a:lnTo>
                    <a:lnTo>
                      <a:pt x="374073" y="193148"/>
                    </a:lnTo>
                    <a:lnTo>
                      <a:pt x="400967" y="212708"/>
                    </a:lnTo>
                    <a:lnTo>
                      <a:pt x="444976" y="180924"/>
                    </a:lnTo>
                    <a:lnTo>
                      <a:pt x="501209" y="149140"/>
                    </a:lnTo>
                    <a:lnTo>
                      <a:pt x="545218" y="149140"/>
                    </a:lnTo>
                    <a:lnTo>
                      <a:pt x="591671" y="124691"/>
                    </a:lnTo>
                    <a:lnTo>
                      <a:pt x="628345" y="124691"/>
                    </a:lnTo>
                    <a:lnTo>
                      <a:pt x="672353" y="80682"/>
                    </a:lnTo>
                    <a:lnTo>
                      <a:pt x="652794" y="36674"/>
                    </a:lnTo>
                    <a:lnTo>
                      <a:pt x="682133" y="14669"/>
                    </a:lnTo>
                    <a:lnTo>
                      <a:pt x="733476" y="0"/>
                    </a:lnTo>
                    <a:lnTo>
                      <a:pt x="753036" y="24449"/>
                    </a:lnTo>
                    <a:lnTo>
                      <a:pt x="801934" y="26894"/>
                    </a:lnTo>
                    <a:lnTo>
                      <a:pt x="819049" y="9779"/>
                    </a:lnTo>
                    <a:lnTo>
                      <a:pt x="831273" y="29339"/>
                    </a:lnTo>
                    <a:lnTo>
                      <a:pt x="823938" y="58678"/>
                    </a:lnTo>
                    <a:lnTo>
                      <a:pt x="831273" y="83127"/>
                    </a:lnTo>
                    <a:lnTo>
                      <a:pt x="865502" y="124691"/>
                    </a:lnTo>
                    <a:lnTo>
                      <a:pt x="963299" y="122246"/>
                    </a:lnTo>
                    <a:lnTo>
                      <a:pt x="1002418" y="85572"/>
                    </a:lnTo>
                    <a:lnTo>
                      <a:pt x="1039091" y="68458"/>
                    </a:lnTo>
                    <a:lnTo>
                      <a:pt x="1075765" y="75792"/>
                    </a:lnTo>
                    <a:lnTo>
                      <a:pt x="1158892" y="44008"/>
                    </a:lnTo>
                    <a:lnTo>
                      <a:pt x="1193121" y="73347"/>
                    </a:lnTo>
                    <a:lnTo>
                      <a:pt x="1237130" y="68458"/>
                    </a:lnTo>
                    <a:lnTo>
                      <a:pt x="1224905" y="95352"/>
                    </a:lnTo>
                    <a:lnTo>
                      <a:pt x="1183342" y="122246"/>
                    </a:lnTo>
                    <a:lnTo>
                      <a:pt x="1168672" y="161364"/>
                    </a:lnTo>
                    <a:lnTo>
                      <a:pt x="1139333" y="156475"/>
                    </a:lnTo>
                    <a:lnTo>
                      <a:pt x="1109994" y="178479"/>
                    </a:lnTo>
                    <a:lnTo>
                      <a:pt x="1087990" y="176034"/>
                    </a:lnTo>
                    <a:lnTo>
                      <a:pt x="1058651" y="193148"/>
                    </a:lnTo>
                    <a:lnTo>
                      <a:pt x="1031757" y="195593"/>
                    </a:lnTo>
                    <a:lnTo>
                      <a:pt x="1012197" y="215153"/>
                    </a:lnTo>
                    <a:lnTo>
                      <a:pt x="977968" y="242047"/>
                    </a:lnTo>
                    <a:lnTo>
                      <a:pt x="897286" y="281166"/>
                    </a:lnTo>
                    <a:lnTo>
                      <a:pt x="843498" y="293390"/>
                    </a:lnTo>
                    <a:lnTo>
                      <a:pt x="809269" y="317839"/>
                    </a:lnTo>
                    <a:lnTo>
                      <a:pt x="762815" y="342289"/>
                    </a:lnTo>
                    <a:lnTo>
                      <a:pt x="740811" y="356958"/>
                    </a:lnTo>
                    <a:lnTo>
                      <a:pt x="696803" y="376517"/>
                    </a:lnTo>
                    <a:lnTo>
                      <a:pt x="672353" y="444975"/>
                    </a:lnTo>
                    <a:lnTo>
                      <a:pt x="665019" y="562331"/>
                    </a:lnTo>
                    <a:lnTo>
                      <a:pt x="701692" y="611230"/>
                    </a:lnTo>
                    <a:lnTo>
                      <a:pt x="706582" y="635679"/>
                    </a:lnTo>
                    <a:lnTo>
                      <a:pt x="689468" y="667463"/>
                    </a:lnTo>
                    <a:lnTo>
                      <a:pt x="696803" y="718806"/>
                    </a:lnTo>
                    <a:lnTo>
                      <a:pt x="716362" y="748145"/>
                    </a:lnTo>
                    <a:lnTo>
                      <a:pt x="713917" y="799489"/>
                    </a:lnTo>
                    <a:lnTo>
                      <a:pt x="665019" y="826383"/>
                    </a:lnTo>
                    <a:lnTo>
                      <a:pt x="672353" y="865501"/>
                    </a:lnTo>
                    <a:lnTo>
                      <a:pt x="647904" y="880171"/>
                    </a:lnTo>
                    <a:lnTo>
                      <a:pt x="594116" y="870391"/>
                    </a:lnTo>
                    <a:lnTo>
                      <a:pt x="574557" y="914400"/>
                    </a:lnTo>
                    <a:lnTo>
                      <a:pt x="584336" y="938849"/>
                    </a:lnTo>
                    <a:cubicBezTo>
                      <a:pt x="582706" y="944554"/>
                      <a:pt x="583521" y="952703"/>
                      <a:pt x="581891" y="958408"/>
                    </a:cubicBezTo>
                    <a:lnTo>
                      <a:pt x="567222" y="985302"/>
                    </a:lnTo>
                    <a:cubicBezTo>
                      <a:pt x="568037" y="994267"/>
                      <a:pt x="583521" y="1010566"/>
                      <a:pt x="584336" y="1019531"/>
                    </a:cubicBezTo>
                    <a:lnTo>
                      <a:pt x="569667" y="1053760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41" name="Полилиния 20">
                <a:extLst>
                  <a:ext uri="{FF2B5EF4-FFF2-40B4-BE49-F238E27FC236}">
                    <a16:creationId xmlns:a16="http://schemas.microsoft.com/office/drawing/2014/main" xmlns="" id="{7A06191C-E6D9-2646-D47E-652EA17794EF}"/>
                  </a:ext>
                </a:extLst>
              </p:cNvPr>
              <p:cNvSpPr/>
              <p:nvPr/>
            </p:nvSpPr>
            <p:spPr bwMode="auto">
              <a:xfrm>
                <a:off x="2906174" y="1812003"/>
                <a:ext cx="1833398" cy="2088977"/>
              </a:xfrm>
              <a:custGeom>
                <a:avLst/>
                <a:gdLst>
                  <a:gd name="connsiteX0" fmla="*/ 1525630 w 1589198"/>
                  <a:gd name="connsiteY0" fmla="*/ 586780 h 1943711"/>
                  <a:gd name="connsiteX1" fmla="*/ 1503626 w 1589198"/>
                  <a:gd name="connsiteY1" fmla="*/ 535437 h 1943711"/>
                  <a:gd name="connsiteX2" fmla="*/ 1532965 w 1589198"/>
                  <a:gd name="connsiteY2" fmla="*/ 474314 h 1943711"/>
                  <a:gd name="connsiteX3" fmla="*/ 1576974 w 1589198"/>
                  <a:gd name="connsiteY3" fmla="*/ 449865 h 1943711"/>
                  <a:gd name="connsiteX4" fmla="*/ 1589198 w 1589198"/>
                  <a:gd name="connsiteY4" fmla="*/ 405856 h 1943711"/>
                  <a:gd name="connsiteX5" fmla="*/ 1510961 w 1589198"/>
                  <a:gd name="connsiteY5" fmla="*/ 349623 h 1943711"/>
                  <a:gd name="connsiteX6" fmla="*/ 1464507 w 1589198"/>
                  <a:gd name="connsiteY6" fmla="*/ 369182 h 1943711"/>
                  <a:gd name="connsiteX7" fmla="*/ 1422944 w 1589198"/>
                  <a:gd name="connsiteY7" fmla="*/ 354513 h 1943711"/>
                  <a:gd name="connsiteX8" fmla="*/ 1381380 w 1589198"/>
                  <a:gd name="connsiteY8" fmla="*/ 310504 h 1943711"/>
                  <a:gd name="connsiteX9" fmla="*/ 1371600 w 1589198"/>
                  <a:gd name="connsiteY9" fmla="*/ 237157 h 1943711"/>
                  <a:gd name="connsiteX10" fmla="*/ 1383825 w 1589198"/>
                  <a:gd name="connsiteY10" fmla="*/ 188258 h 1943711"/>
                  <a:gd name="connsiteX11" fmla="*/ 1352041 w 1589198"/>
                  <a:gd name="connsiteY11" fmla="*/ 183369 h 1943711"/>
                  <a:gd name="connsiteX12" fmla="*/ 1317812 w 1589198"/>
                  <a:gd name="connsiteY12" fmla="*/ 166254 h 1943711"/>
                  <a:gd name="connsiteX13" fmla="*/ 1283583 w 1589198"/>
                  <a:gd name="connsiteY13" fmla="*/ 149140 h 1943711"/>
                  <a:gd name="connsiteX14" fmla="*/ 1256689 w 1589198"/>
                  <a:gd name="connsiteY14" fmla="*/ 156474 h 1943711"/>
                  <a:gd name="connsiteX15" fmla="*/ 1224905 w 1589198"/>
                  <a:gd name="connsiteY15" fmla="*/ 132025 h 1943711"/>
                  <a:gd name="connsiteX16" fmla="*/ 1193121 w 1589198"/>
                  <a:gd name="connsiteY16" fmla="*/ 122246 h 1943711"/>
                  <a:gd name="connsiteX17" fmla="*/ 1185786 w 1589198"/>
                  <a:gd name="connsiteY17" fmla="*/ 95351 h 1943711"/>
                  <a:gd name="connsiteX18" fmla="*/ 1119774 w 1589198"/>
                  <a:gd name="connsiteY18" fmla="*/ 92907 h 1943711"/>
                  <a:gd name="connsiteX19" fmla="*/ 1051316 w 1589198"/>
                  <a:gd name="connsiteY19" fmla="*/ 34228 h 1943711"/>
                  <a:gd name="connsiteX20" fmla="*/ 1007307 w 1589198"/>
                  <a:gd name="connsiteY20" fmla="*/ 0 h 1943711"/>
                  <a:gd name="connsiteX21" fmla="*/ 980413 w 1589198"/>
                  <a:gd name="connsiteY21" fmla="*/ 19559 h 1943711"/>
                  <a:gd name="connsiteX22" fmla="*/ 987748 w 1589198"/>
                  <a:gd name="connsiteY22" fmla="*/ 53788 h 1943711"/>
                  <a:gd name="connsiteX23" fmla="*/ 968189 w 1589198"/>
                  <a:gd name="connsiteY23" fmla="*/ 70902 h 1943711"/>
                  <a:gd name="connsiteX24" fmla="*/ 980413 w 1589198"/>
                  <a:gd name="connsiteY24" fmla="*/ 107576 h 1943711"/>
                  <a:gd name="connsiteX25" fmla="*/ 985303 w 1589198"/>
                  <a:gd name="connsiteY25" fmla="*/ 122246 h 1943711"/>
                  <a:gd name="connsiteX26" fmla="*/ 958409 w 1589198"/>
                  <a:gd name="connsiteY26" fmla="*/ 144250 h 1943711"/>
                  <a:gd name="connsiteX27" fmla="*/ 963299 w 1589198"/>
                  <a:gd name="connsiteY27" fmla="*/ 176034 h 1943711"/>
                  <a:gd name="connsiteX28" fmla="*/ 997528 w 1589198"/>
                  <a:gd name="connsiteY28" fmla="*/ 210263 h 1943711"/>
                  <a:gd name="connsiteX29" fmla="*/ 1012197 w 1589198"/>
                  <a:gd name="connsiteY29" fmla="*/ 234712 h 1943711"/>
                  <a:gd name="connsiteX30" fmla="*/ 999973 w 1589198"/>
                  <a:gd name="connsiteY30" fmla="*/ 264051 h 1943711"/>
                  <a:gd name="connsiteX31" fmla="*/ 985303 w 1589198"/>
                  <a:gd name="connsiteY31" fmla="*/ 290945 h 1943711"/>
                  <a:gd name="connsiteX32" fmla="*/ 958409 w 1589198"/>
                  <a:gd name="connsiteY32" fmla="*/ 295835 h 1943711"/>
                  <a:gd name="connsiteX33" fmla="*/ 938850 w 1589198"/>
                  <a:gd name="connsiteY33" fmla="*/ 308059 h 1943711"/>
                  <a:gd name="connsiteX34" fmla="*/ 909511 w 1589198"/>
                  <a:gd name="connsiteY34" fmla="*/ 312949 h 1943711"/>
                  <a:gd name="connsiteX35" fmla="*/ 887506 w 1589198"/>
                  <a:gd name="connsiteY35" fmla="*/ 305615 h 1943711"/>
                  <a:gd name="connsiteX36" fmla="*/ 867947 w 1589198"/>
                  <a:gd name="connsiteY36" fmla="*/ 300725 h 1943711"/>
                  <a:gd name="connsiteX37" fmla="*/ 836163 w 1589198"/>
                  <a:gd name="connsiteY37" fmla="*/ 293390 h 1943711"/>
                  <a:gd name="connsiteX38" fmla="*/ 799489 w 1589198"/>
                  <a:gd name="connsiteY38" fmla="*/ 295835 h 1943711"/>
                  <a:gd name="connsiteX39" fmla="*/ 772595 w 1589198"/>
                  <a:gd name="connsiteY39" fmla="*/ 320284 h 1943711"/>
                  <a:gd name="connsiteX40" fmla="*/ 753036 w 1589198"/>
                  <a:gd name="connsiteY40" fmla="*/ 344733 h 1943711"/>
                  <a:gd name="connsiteX41" fmla="*/ 721252 w 1589198"/>
                  <a:gd name="connsiteY41" fmla="*/ 339843 h 1943711"/>
                  <a:gd name="connsiteX42" fmla="*/ 706582 w 1589198"/>
                  <a:gd name="connsiteY42" fmla="*/ 369182 h 1943711"/>
                  <a:gd name="connsiteX43" fmla="*/ 713917 w 1589198"/>
                  <a:gd name="connsiteY43" fmla="*/ 388742 h 1943711"/>
                  <a:gd name="connsiteX44" fmla="*/ 672353 w 1589198"/>
                  <a:gd name="connsiteY44" fmla="*/ 415636 h 1943711"/>
                  <a:gd name="connsiteX45" fmla="*/ 638124 w 1589198"/>
                  <a:gd name="connsiteY45" fmla="*/ 442530 h 1943711"/>
                  <a:gd name="connsiteX46" fmla="*/ 640569 w 1589198"/>
                  <a:gd name="connsiteY46" fmla="*/ 486539 h 1943711"/>
                  <a:gd name="connsiteX47" fmla="*/ 606340 w 1589198"/>
                  <a:gd name="connsiteY47" fmla="*/ 474314 h 1943711"/>
                  <a:gd name="connsiteX48" fmla="*/ 584336 w 1589198"/>
                  <a:gd name="connsiteY48" fmla="*/ 462089 h 1943711"/>
                  <a:gd name="connsiteX49" fmla="*/ 559887 w 1589198"/>
                  <a:gd name="connsiteY49" fmla="*/ 481649 h 1943711"/>
                  <a:gd name="connsiteX50" fmla="*/ 528103 w 1589198"/>
                  <a:gd name="connsiteY50" fmla="*/ 476759 h 1943711"/>
                  <a:gd name="connsiteX51" fmla="*/ 498764 w 1589198"/>
                  <a:gd name="connsiteY51" fmla="*/ 508543 h 1943711"/>
                  <a:gd name="connsiteX52" fmla="*/ 454755 w 1589198"/>
                  <a:gd name="connsiteY52" fmla="*/ 501208 h 1943711"/>
                  <a:gd name="connsiteX53" fmla="*/ 432751 w 1589198"/>
                  <a:gd name="connsiteY53" fmla="*/ 528102 h 1943711"/>
                  <a:gd name="connsiteX54" fmla="*/ 378963 w 1589198"/>
                  <a:gd name="connsiteY54" fmla="*/ 542772 h 1943711"/>
                  <a:gd name="connsiteX55" fmla="*/ 349624 w 1589198"/>
                  <a:gd name="connsiteY55" fmla="*/ 545217 h 1943711"/>
                  <a:gd name="connsiteX56" fmla="*/ 320285 w 1589198"/>
                  <a:gd name="connsiteY56" fmla="*/ 535437 h 1943711"/>
                  <a:gd name="connsiteX57" fmla="*/ 290946 w 1589198"/>
                  <a:gd name="connsiteY57" fmla="*/ 586780 h 1943711"/>
                  <a:gd name="connsiteX58" fmla="*/ 312950 w 1589198"/>
                  <a:gd name="connsiteY58" fmla="*/ 616119 h 1943711"/>
                  <a:gd name="connsiteX59" fmla="*/ 322730 w 1589198"/>
                  <a:gd name="connsiteY59" fmla="*/ 662573 h 1943711"/>
                  <a:gd name="connsiteX60" fmla="*/ 334954 w 1589198"/>
                  <a:gd name="connsiteY60" fmla="*/ 696802 h 1943711"/>
                  <a:gd name="connsiteX61" fmla="*/ 312950 w 1589198"/>
                  <a:gd name="connsiteY61" fmla="*/ 738365 h 1943711"/>
                  <a:gd name="connsiteX62" fmla="*/ 273831 w 1589198"/>
                  <a:gd name="connsiteY62" fmla="*/ 726141 h 1943711"/>
                  <a:gd name="connsiteX63" fmla="*/ 239603 w 1589198"/>
                  <a:gd name="connsiteY63" fmla="*/ 731031 h 1943711"/>
                  <a:gd name="connsiteX64" fmla="*/ 215153 w 1589198"/>
                  <a:gd name="connsiteY64" fmla="*/ 772594 h 1943711"/>
                  <a:gd name="connsiteX65" fmla="*/ 156475 w 1589198"/>
                  <a:gd name="connsiteY65" fmla="*/ 775039 h 1943711"/>
                  <a:gd name="connsiteX66" fmla="*/ 154030 w 1589198"/>
                  <a:gd name="connsiteY66" fmla="*/ 811713 h 1943711"/>
                  <a:gd name="connsiteX67" fmla="*/ 149140 w 1589198"/>
                  <a:gd name="connsiteY67" fmla="*/ 863056 h 1943711"/>
                  <a:gd name="connsiteX68" fmla="*/ 119801 w 1589198"/>
                  <a:gd name="connsiteY68" fmla="*/ 889950 h 1943711"/>
                  <a:gd name="connsiteX69" fmla="*/ 78238 w 1589198"/>
                  <a:gd name="connsiteY69" fmla="*/ 882616 h 1943711"/>
                  <a:gd name="connsiteX70" fmla="*/ 41564 w 1589198"/>
                  <a:gd name="connsiteY70" fmla="*/ 887505 h 1943711"/>
                  <a:gd name="connsiteX71" fmla="*/ 41564 w 1589198"/>
                  <a:gd name="connsiteY71" fmla="*/ 887505 h 1943711"/>
                  <a:gd name="connsiteX72" fmla="*/ 41564 w 1589198"/>
                  <a:gd name="connsiteY72" fmla="*/ 921734 h 1943711"/>
                  <a:gd name="connsiteX73" fmla="*/ 78238 w 1589198"/>
                  <a:gd name="connsiteY73" fmla="*/ 943739 h 1943711"/>
                  <a:gd name="connsiteX74" fmla="*/ 90462 w 1589198"/>
                  <a:gd name="connsiteY74" fmla="*/ 968188 h 1943711"/>
                  <a:gd name="connsiteX75" fmla="*/ 53789 w 1589198"/>
                  <a:gd name="connsiteY75" fmla="*/ 999972 h 1943711"/>
                  <a:gd name="connsiteX76" fmla="*/ 9780 w 1589198"/>
                  <a:gd name="connsiteY76" fmla="*/ 1026866 h 1943711"/>
                  <a:gd name="connsiteX77" fmla="*/ 2445 w 1589198"/>
                  <a:gd name="connsiteY77" fmla="*/ 1063540 h 1943711"/>
                  <a:gd name="connsiteX78" fmla="*/ 4890 w 1589198"/>
                  <a:gd name="connsiteY78" fmla="*/ 1078209 h 1943711"/>
                  <a:gd name="connsiteX79" fmla="*/ 0 w 1589198"/>
                  <a:gd name="connsiteY79" fmla="*/ 1105103 h 1943711"/>
                  <a:gd name="connsiteX80" fmla="*/ 19560 w 1589198"/>
                  <a:gd name="connsiteY80" fmla="*/ 1122218 h 1943711"/>
                  <a:gd name="connsiteX81" fmla="*/ 41564 w 1589198"/>
                  <a:gd name="connsiteY81" fmla="*/ 1109993 h 1943711"/>
                  <a:gd name="connsiteX82" fmla="*/ 85573 w 1589198"/>
                  <a:gd name="connsiteY82" fmla="*/ 1097769 h 1943711"/>
                  <a:gd name="connsiteX83" fmla="*/ 110022 w 1589198"/>
                  <a:gd name="connsiteY83" fmla="*/ 1102658 h 1943711"/>
                  <a:gd name="connsiteX84" fmla="*/ 124691 w 1589198"/>
                  <a:gd name="connsiteY84" fmla="*/ 1141777 h 1943711"/>
                  <a:gd name="connsiteX85" fmla="*/ 119801 w 1589198"/>
                  <a:gd name="connsiteY85" fmla="*/ 1158892 h 1943711"/>
                  <a:gd name="connsiteX86" fmla="*/ 97797 w 1589198"/>
                  <a:gd name="connsiteY86" fmla="*/ 1173561 h 1943711"/>
                  <a:gd name="connsiteX87" fmla="*/ 73348 w 1589198"/>
                  <a:gd name="connsiteY87" fmla="*/ 1188231 h 1943711"/>
                  <a:gd name="connsiteX88" fmla="*/ 73348 w 1589198"/>
                  <a:gd name="connsiteY88" fmla="*/ 1188231 h 1943711"/>
                  <a:gd name="connsiteX89" fmla="*/ 66013 w 1589198"/>
                  <a:gd name="connsiteY89" fmla="*/ 1210235 h 1943711"/>
                  <a:gd name="connsiteX90" fmla="*/ 78238 w 1589198"/>
                  <a:gd name="connsiteY90" fmla="*/ 1227349 h 1943711"/>
                  <a:gd name="connsiteX91" fmla="*/ 70903 w 1589198"/>
                  <a:gd name="connsiteY91" fmla="*/ 1249354 h 1943711"/>
                  <a:gd name="connsiteX92" fmla="*/ 73348 w 1589198"/>
                  <a:gd name="connsiteY92" fmla="*/ 1264023 h 1943711"/>
                  <a:gd name="connsiteX93" fmla="*/ 102687 w 1589198"/>
                  <a:gd name="connsiteY93" fmla="*/ 1266468 h 1943711"/>
                  <a:gd name="connsiteX94" fmla="*/ 144251 w 1589198"/>
                  <a:gd name="connsiteY94" fmla="*/ 1242019 h 1943711"/>
                  <a:gd name="connsiteX95" fmla="*/ 156475 w 1589198"/>
                  <a:gd name="connsiteY95" fmla="*/ 1259133 h 1943711"/>
                  <a:gd name="connsiteX96" fmla="*/ 180924 w 1589198"/>
                  <a:gd name="connsiteY96" fmla="*/ 1276248 h 1943711"/>
                  <a:gd name="connsiteX97" fmla="*/ 193149 w 1589198"/>
                  <a:gd name="connsiteY97" fmla="*/ 1303142 h 1943711"/>
                  <a:gd name="connsiteX98" fmla="*/ 195594 w 1589198"/>
                  <a:gd name="connsiteY98" fmla="*/ 1322701 h 1943711"/>
                  <a:gd name="connsiteX99" fmla="*/ 232268 w 1589198"/>
                  <a:gd name="connsiteY99" fmla="*/ 1334926 h 1943711"/>
                  <a:gd name="connsiteX100" fmla="*/ 244492 w 1589198"/>
                  <a:gd name="connsiteY100" fmla="*/ 1347150 h 1943711"/>
                  <a:gd name="connsiteX101" fmla="*/ 246937 w 1589198"/>
                  <a:gd name="connsiteY101" fmla="*/ 1371600 h 1943711"/>
                  <a:gd name="connsiteX102" fmla="*/ 259162 w 1589198"/>
                  <a:gd name="connsiteY102" fmla="*/ 1396049 h 1943711"/>
                  <a:gd name="connsiteX103" fmla="*/ 244492 w 1589198"/>
                  <a:gd name="connsiteY103" fmla="*/ 1413163 h 1943711"/>
                  <a:gd name="connsiteX104" fmla="*/ 217598 w 1589198"/>
                  <a:gd name="connsiteY104" fmla="*/ 1422943 h 1943711"/>
                  <a:gd name="connsiteX105" fmla="*/ 200484 w 1589198"/>
                  <a:gd name="connsiteY105" fmla="*/ 1440057 h 1943711"/>
                  <a:gd name="connsiteX106" fmla="*/ 220043 w 1589198"/>
                  <a:gd name="connsiteY106" fmla="*/ 1457172 h 1943711"/>
                  <a:gd name="connsiteX107" fmla="*/ 232268 w 1589198"/>
                  <a:gd name="connsiteY107" fmla="*/ 1464507 h 1943711"/>
                  <a:gd name="connsiteX108" fmla="*/ 232268 w 1589198"/>
                  <a:gd name="connsiteY108" fmla="*/ 1464507 h 1943711"/>
                  <a:gd name="connsiteX109" fmla="*/ 232268 w 1589198"/>
                  <a:gd name="connsiteY109" fmla="*/ 1506070 h 1943711"/>
                  <a:gd name="connsiteX110" fmla="*/ 217598 w 1589198"/>
                  <a:gd name="connsiteY110" fmla="*/ 1518295 h 1943711"/>
                  <a:gd name="connsiteX111" fmla="*/ 229823 w 1589198"/>
                  <a:gd name="connsiteY111" fmla="*/ 1552524 h 1943711"/>
                  <a:gd name="connsiteX112" fmla="*/ 229823 w 1589198"/>
                  <a:gd name="connsiteY112" fmla="*/ 1581863 h 1943711"/>
                  <a:gd name="connsiteX113" fmla="*/ 224933 w 1589198"/>
                  <a:gd name="connsiteY113" fmla="*/ 1616092 h 1943711"/>
                  <a:gd name="connsiteX114" fmla="*/ 242047 w 1589198"/>
                  <a:gd name="connsiteY114" fmla="*/ 1630761 h 1943711"/>
                  <a:gd name="connsiteX115" fmla="*/ 207819 w 1589198"/>
                  <a:gd name="connsiteY115" fmla="*/ 1645431 h 1943711"/>
                  <a:gd name="connsiteX116" fmla="*/ 180924 w 1589198"/>
                  <a:gd name="connsiteY116" fmla="*/ 1642986 h 1943711"/>
                  <a:gd name="connsiteX117" fmla="*/ 161365 w 1589198"/>
                  <a:gd name="connsiteY117" fmla="*/ 1664990 h 1943711"/>
                  <a:gd name="connsiteX118" fmla="*/ 185814 w 1589198"/>
                  <a:gd name="connsiteY118" fmla="*/ 1694329 h 1943711"/>
                  <a:gd name="connsiteX119" fmla="*/ 210263 w 1589198"/>
                  <a:gd name="connsiteY119" fmla="*/ 1713888 h 1943711"/>
                  <a:gd name="connsiteX120" fmla="*/ 205374 w 1589198"/>
                  <a:gd name="connsiteY120" fmla="*/ 1767677 h 1943711"/>
                  <a:gd name="connsiteX121" fmla="*/ 212708 w 1589198"/>
                  <a:gd name="connsiteY121" fmla="*/ 1794571 h 1943711"/>
                  <a:gd name="connsiteX122" fmla="*/ 202929 w 1589198"/>
                  <a:gd name="connsiteY122" fmla="*/ 1836134 h 1943711"/>
                  <a:gd name="connsiteX123" fmla="*/ 200484 w 1589198"/>
                  <a:gd name="connsiteY123" fmla="*/ 1867918 h 1943711"/>
                  <a:gd name="connsiteX124" fmla="*/ 183369 w 1589198"/>
                  <a:gd name="connsiteY124" fmla="*/ 1897257 h 1943711"/>
                  <a:gd name="connsiteX125" fmla="*/ 180924 w 1589198"/>
                  <a:gd name="connsiteY125" fmla="*/ 1936376 h 1943711"/>
                  <a:gd name="connsiteX126" fmla="*/ 232268 w 1589198"/>
                  <a:gd name="connsiteY126" fmla="*/ 1936376 h 1943711"/>
                  <a:gd name="connsiteX127" fmla="*/ 288501 w 1589198"/>
                  <a:gd name="connsiteY127" fmla="*/ 1907037 h 1943711"/>
                  <a:gd name="connsiteX128" fmla="*/ 315395 w 1589198"/>
                  <a:gd name="connsiteY128" fmla="*/ 1904592 h 1943711"/>
                  <a:gd name="connsiteX129" fmla="*/ 347179 w 1589198"/>
                  <a:gd name="connsiteY129" fmla="*/ 1919262 h 1943711"/>
                  <a:gd name="connsiteX130" fmla="*/ 374073 w 1589198"/>
                  <a:gd name="connsiteY130" fmla="*/ 1943711 h 1943711"/>
                  <a:gd name="connsiteX131" fmla="*/ 393632 w 1589198"/>
                  <a:gd name="connsiteY131" fmla="*/ 1931486 h 1943711"/>
                  <a:gd name="connsiteX132" fmla="*/ 393632 w 1589198"/>
                  <a:gd name="connsiteY132" fmla="*/ 1889923 h 1943711"/>
                  <a:gd name="connsiteX133" fmla="*/ 408302 w 1589198"/>
                  <a:gd name="connsiteY133" fmla="*/ 1865473 h 1943711"/>
                  <a:gd name="connsiteX134" fmla="*/ 427861 w 1589198"/>
                  <a:gd name="connsiteY134" fmla="*/ 1850804 h 1943711"/>
                  <a:gd name="connsiteX135" fmla="*/ 425416 w 1589198"/>
                  <a:gd name="connsiteY135" fmla="*/ 1816575 h 1943711"/>
                  <a:gd name="connsiteX136" fmla="*/ 444976 w 1589198"/>
                  <a:gd name="connsiteY136" fmla="*/ 1806795 h 1943711"/>
                  <a:gd name="connsiteX137" fmla="*/ 469425 w 1589198"/>
                  <a:gd name="connsiteY137" fmla="*/ 1833689 h 1943711"/>
                  <a:gd name="connsiteX138" fmla="*/ 496319 w 1589198"/>
                  <a:gd name="connsiteY138" fmla="*/ 1853249 h 1943711"/>
                  <a:gd name="connsiteX139" fmla="*/ 520768 w 1589198"/>
                  <a:gd name="connsiteY139" fmla="*/ 1875253 h 1943711"/>
                  <a:gd name="connsiteX140" fmla="*/ 508544 w 1589198"/>
                  <a:gd name="connsiteY140" fmla="*/ 1897257 h 1943711"/>
                  <a:gd name="connsiteX141" fmla="*/ 501209 w 1589198"/>
                  <a:gd name="connsiteY141" fmla="*/ 1914372 h 1943711"/>
                  <a:gd name="connsiteX142" fmla="*/ 518323 w 1589198"/>
                  <a:gd name="connsiteY142" fmla="*/ 1924151 h 1943711"/>
                  <a:gd name="connsiteX143" fmla="*/ 557442 w 1589198"/>
                  <a:gd name="connsiteY143" fmla="*/ 1924151 h 1943711"/>
                  <a:gd name="connsiteX144" fmla="*/ 606340 w 1589198"/>
                  <a:gd name="connsiteY144" fmla="*/ 1929041 h 1943711"/>
                  <a:gd name="connsiteX145" fmla="*/ 652794 w 1589198"/>
                  <a:gd name="connsiteY145" fmla="*/ 1931486 h 1943711"/>
                  <a:gd name="connsiteX146" fmla="*/ 652794 w 1589198"/>
                  <a:gd name="connsiteY146" fmla="*/ 1931486 h 1943711"/>
                  <a:gd name="connsiteX147" fmla="*/ 679688 w 1589198"/>
                  <a:gd name="connsiteY147" fmla="*/ 1909482 h 1943711"/>
                  <a:gd name="connsiteX148" fmla="*/ 667463 w 1589198"/>
                  <a:gd name="connsiteY148" fmla="*/ 1877698 h 1943711"/>
                  <a:gd name="connsiteX149" fmla="*/ 699247 w 1589198"/>
                  <a:gd name="connsiteY149" fmla="*/ 1804350 h 1943711"/>
                  <a:gd name="connsiteX150" fmla="*/ 701692 w 1589198"/>
                  <a:gd name="connsiteY150" fmla="*/ 1728558 h 1943711"/>
                  <a:gd name="connsiteX151" fmla="*/ 687023 w 1589198"/>
                  <a:gd name="connsiteY151" fmla="*/ 1704109 h 1943711"/>
                  <a:gd name="connsiteX152" fmla="*/ 716362 w 1589198"/>
                  <a:gd name="connsiteY152" fmla="*/ 1660100 h 1943711"/>
                  <a:gd name="connsiteX153" fmla="*/ 726142 w 1589198"/>
                  <a:gd name="connsiteY153" fmla="*/ 1606312 h 1943711"/>
                  <a:gd name="connsiteX154" fmla="*/ 787265 w 1589198"/>
                  <a:gd name="connsiteY154" fmla="*/ 1584308 h 1943711"/>
                  <a:gd name="connsiteX155" fmla="*/ 858167 w 1589198"/>
                  <a:gd name="connsiteY155" fmla="*/ 1493846 h 1943711"/>
                  <a:gd name="connsiteX156" fmla="*/ 877727 w 1589198"/>
                  <a:gd name="connsiteY156" fmla="*/ 1464507 h 1943711"/>
                  <a:gd name="connsiteX157" fmla="*/ 889951 w 1589198"/>
                  <a:gd name="connsiteY157" fmla="*/ 1432723 h 1943711"/>
                  <a:gd name="connsiteX158" fmla="*/ 973078 w 1589198"/>
                  <a:gd name="connsiteY158" fmla="*/ 1398494 h 1943711"/>
                  <a:gd name="connsiteX159" fmla="*/ 992638 w 1589198"/>
                  <a:gd name="connsiteY159" fmla="*/ 1374045 h 1943711"/>
                  <a:gd name="connsiteX160" fmla="*/ 1046426 w 1589198"/>
                  <a:gd name="connsiteY160" fmla="*/ 1383824 h 1943711"/>
                  <a:gd name="connsiteX161" fmla="*/ 1048871 w 1589198"/>
                  <a:gd name="connsiteY161" fmla="*/ 1427833 h 1943711"/>
                  <a:gd name="connsiteX162" fmla="*/ 1070875 w 1589198"/>
                  <a:gd name="connsiteY162" fmla="*/ 1447392 h 1943711"/>
                  <a:gd name="connsiteX163" fmla="*/ 1171117 w 1589198"/>
                  <a:gd name="connsiteY163" fmla="*/ 1383824 h 1943711"/>
                  <a:gd name="connsiteX164" fmla="*/ 1212681 w 1589198"/>
                  <a:gd name="connsiteY164" fmla="*/ 1383824 h 1943711"/>
                  <a:gd name="connsiteX165" fmla="*/ 1264024 w 1589198"/>
                  <a:gd name="connsiteY165" fmla="*/ 1359375 h 1943711"/>
                  <a:gd name="connsiteX166" fmla="*/ 1300698 w 1589198"/>
                  <a:gd name="connsiteY166" fmla="*/ 1359375 h 1943711"/>
                  <a:gd name="connsiteX167" fmla="*/ 1334927 w 1589198"/>
                  <a:gd name="connsiteY167" fmla="*/ 1317811 h 1943711"/>
                  <a:gd name="connsiteX168" fmla="*/ 1315367 w 1589198"/>
                  <a:gd name="connsiteY168" fmla="*/ 1281138 h 1943711"/>
                  <a:gd name="connsiteX169" fmla="*/ 1337372 w 1589198"/>
                  <a:gd name="connsiteY169" fmla="*/ 1254243 h 1943711"/>
                  <a:gd name="connsiteX170" fmla="*/ 1396050 w 1589198"/>
                  <a:gd name="connsiteY170" fmla="*/ 1232239 h 1943711"/>
                  <a:gd name="connsiteX171" fmla="*/ 1396050 w 1589198"/>
                  <a:gd name="connsiteY171" fmla="*/ 1207790 h 1943711"/>
                  <a:gd name="connsiteX172" fmla="*/ 1413164 w 1589198"/>
                  <a:gd name="connsiteY172" fmla="*/ 1188231 h 1943711"/>
                  <a:gd name="connsiteX173" fmla="*/ 1413164 w 1589198"/>
                  <a:gd name="connsiteY173" fmla="*/ 1161336 h 1943711"/>
                  <a:gd name="connsiteX174" fmla="*/ 1378935 w 1589198"/>
                  <a:gd name="connsiteY174" fmla="*/ 1139332 h 1943711"/>
                  <a:gd name="connsiteX175" fmla="*/ 1310477 w 1589198"/>
                  <a:gd name="connsiteY175" fmla="*/ 1122218 h 1943711"/>
                  <a:gd name="connsiteX176" fmla="*/ 1315367 w 1589198"/>
                  <a:gd name="connsiteY176" fmla="*/ 1026866 h 1943711"/>
                  <a:gd name="connsiteX177" fmla="*/ 1259134 w 1589198"/>
                  <a:gd name="connsiteY177" fmla="*/ 1014641 h 1943711"/>
                  <a:gd name="connsiteX178" fmla="*/ 1251799 w 1589198"/>
                  <a:gd name="connsiteY178" fmla="*/ 977968 h 1943711"/>
                  <a:gd name="connsiteX179" fmla="*/ 1283583 w 1589198"/>
                  <a:gd name="connsiteY179" fmla="*/ 946184 h 1943711"/>
                  <a:gd name="connsiteX180" fmla="*/ 1322702 w 1589198"/>
                  <a:gd name="connsiteY180" fmla="*/ 850832 h 1943711"/>
                  <a:gd name="connsiteX181" fmla="*/ 1293363 w 1589198"/>
                  <a:gd name="connsiteY181" fmla="*/ 750590 h 1943711"/>
                  <a:gd name="connsiteX182" fmla="*/ 1317812 w 1589198"/>
                  <a:gd name="connsiteY182" fmla="*/ 738365 h 1943711"/>
                  <a:gd name="connsiteX183" fmla="*/ 1359376 w 1589198"/>
                  <a:gd name="connsiteY183" fmla="*/ 731031 h 1943711"/>
                  <a:gd name="connsiteX184" fmla="*/ 1391160 w 1589198"/>
                  <a:gd name="connsiteY184" fmla="*/ 701692 h 1943711"/>
                  <a:gd name="connsiteX185" fmla="*/ 1501181 w 1589198"/>
                  <a:gd name="connsiteY185" fmla="*/ 640569 h 1943711"/>
                  <a:gd name="connsiteX186" fmla="*/ 1525630 w 1589198"/>
                  <a:gd name="connsiteY186" fmla="*/ 586780 h 194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</a:cxnLst>
                <a:rect l="l" t="t" r="r" b="b"/>
                <a:pathLst>
                  <a:path w="1589198" h="1943711">
                    <a:moveTo>
                      <a:pt x="1525630" y="586780"/>
                    </a:moveTo>
                    <a:lnTo>
                      <a:pt x="1503626" y="535437"/>
                    </a:lnTo>
                    <a:lnTo>
                      <a:pt x="1532965" y="474314"/>
                    </a:lnTo>
                    <a:lnTo>
                      <a:pt x="1576974" y="449865"/>
                    </a:lnTo>
                    <a:lnTo>
                      <a:pt x="1589198" y="405856"/>
                    </a:lnTo>
                    <a:lnTo>
                      <a:pt x="1510961" y="349623"/>
                    </a:lnTo>
                    <a:lnTo>
                      <a:pt x="1464507" y="369182"/>
                    </a:lnTo>
                    <a:lnTo>
                      <a:pt x="1422944" y="354513"/>
                    </a:lnTo>
                    <a:lnTo>
                      <a:pt x="1381380" y="310504"/>
                    </a:lnTo>
                    <a:lnTo>
                      <a:pt x="1371600" y="237157"/>
                    </a:lnTo>
                    <a:lnTo>
                      <a:pt x="1383825" y="188258"/>
                    </a:lnTo>
                    <a:lnTo>
                      <a:pt x="1352041" y="183369"/>
                    </a:lnTo>
                    <a:lnTo>
                      <a:pt x="1317812" y="166254"/>
                    </a:lnTo>
                    <a:lnTo>
                      <a:pt x="1283583" y="149140"/>
                    </a:lnTo>
                    <a:lnTo>
                      <a:pt x="1256689" y="156474"/>
                    </a:lnTo>
                    <a:lnTo>
                      <a:pt x="1224905" y="132025"/>
                    </a:lnTo>
                    <a:lnTo>
                      <a:pt x="1193121" y="122246"/>
                    </a:lnTo>
                    <a:lnTo>
                      <a:pt x="1185786" y="95351"/>
                    </a:lnTo>
                    <a:lnTo>
                      <a:pt x="1119774" y="92907"/>
                    </a:lnTo>
                    <a:lnTo>
                      <a:pt x="1051316" y="34228"/>
                    </a:lnTo>
                    <a:lnTo>
                      <a:pt x="1007307" y="0"/>
                    </a:lnTo>
                    <a:lnTo>
                      <a:pt x="980413" y="19559"/>
                    </a:lnTo>
                    <a:lnTo>
                      <a:pt x="987748" y="53788"/>
                    </a:lnTo>
                    <a:lnTo>
                      <a:pt x="968189" y="70902"/>
                    </a:lnTo>
                    <a:lnTo>
                      <a:pt x="980413" y="107576"/>
                    </a:lnTo>
                    <a:lnTo>
                      <a:pt x="985303" y="122246"/>
                    </a:lnTo>
                    <a:lnTo>
                      <a:pt x="958409" y="144250"/>
                    </a:lnTo>
                    <a:lnTo>
                      <a:pt x="963299" y="176034"/>
                    </a:lnTo>
                    <a:lnTo>
                      <a:pt x="997528" y="210263"/>
                    </a:lnTo>
                    <a:lnTo>
                      <a:pt x="1012197" y="234712"/>
                    </a:lnTo>
                    <a:lnTo>
                      <a:pt x="999973" y="264051"/>
                    </a:lnTo>
                    <a:lnTo>
                      <a:pt x="985303" y="290945"/>
                    </a:lnTo>
                    <a:lnTo>
                      <a:pt x="958409" y="295835"/>
                    </a:lnTo>
                    <a:lnTo>
                      <a:pt x="938850" y="308059"/>
                    </a:lnTo>
                    <a:lnTo>
                      <a:pt x="909511" y="312949"/>
                    </a:lnTo>
                    <a:cubicBezTo>
                      <a:pt x="889188" y="305329"/>
                      <a:pt x="896914" y="305615"/>
                      <a:pt x="887506" y="305615"/>
                    </a:cubicBezTo>
                    <a:lnTo>
                      <a:pt x="867947" y="300725"/>
                    </a:lnTo>
                    <a:lnTo>
                      <a:pt x="836163" y="293390"/>
                    </a:lnTo>
                    <a:lnTo>
                      <a:pt x="799489" y="295835"/>
                    </a:lnTo>
                    <a:lnTo>
                      <a:pt x="772595" y="320284"/>
                    </a:lnTo>
                    <a:lnTo>
                      <a:pt x="753036" y="344733"/>
                    </a:lnTo>
                    <a:lnTo>
                      <a:pt x="721252" y="339843"/>
                    </a:lnTo>
                    <a:lnTo>
                      <a:pt x="706582" y="369182"/>
                    </a:lnTo>
                    <a:lnTo>
                      <a:pt x="713917" y="388742"/>
                    </a:lnTo>
                    <a:lnTo>
                      <a:pt x="672353" y="415636"/>
                    </a:lnTo>
                    <a:lnTo>
                      <a:pt x="638124" y="442530"/>
                    </a:lnTo>
                    <a:lnTo>
                      <a:pt x="640569" y="486539"/>
                    </a:lnTo>
                    <a:lnTo>
                      <a:pt x="606340" y="474314"/>
                    </a:lnTo>
                    <a:lnTo>
                      <a:pt x="584336" y="462089"/>
                    </a:lnTo>
                    <a:lnTo>
                      <a:pt x="559887" y="481649"/>
                    </a:lnTo>
                    <a:lnTo>
                      <a:pt x="528103" y="476759"/>
                    </a:lnTo>
                    <a:lnTo>
                      <a:pt x="498764" y="508543"/>
                    </a:lnTo>
                    <a:lnTo>
                      <a:pt x="454755" y="501208"/>
                    </a:lnTo>
                    <a:lnTo>
                      <a:pt x="432751" y="528102"/>
                    </a:lnTo>
                    <a:lnTo>
                      <a:pt x="378963" y="542772"/>
                    </a:lnTo>
                    <a:lnTo>
                      <a:pt x="349624" y="545217"/>
                    </a:lnTo>
                    <a:lnTo>
                      <a:pt x="320285" y="535437"/>
                    </a:lnTo>
                    <a:lnTo>
                      <a:pt x="290946" y="586780"/>
                    </a:lnTo>
                    <a:lnTo>
                      <a:pt x="312950" y="616119"/>
                    </a:lnTo>
                    <a:lnTo>
                      <a:pt x="322730" y="662573"/>
                    </a:lnTo>
                    <a:lnTo>
                      <a:pt x="334954" y="696802"/>
                    </a:lnTo>
                    <a:lnTo>
                      <a:pt x="312950" y="738365"/>
                    </a:lnTo>
                    <a:lnTo>
                      <a:pt x="273831" y="726141"/>
                    </a:lnTo>
                    <a:lnTo>
                      <a:pt x="239603" y="731031"/>
                    </a:lnTo>
                    <a:lnTo>
                      <a:pt x="215153" y="772594"/>
                    </a:lnTo>
                    <a:lnTo>
                      <a:pt x="156475" y="775039"/>
                    </a:lnTo>
                    <a:lnTo>
                      <a:pt x="154030" y="811713"/>
                    </a:lnTo>
                    <a:lnTo>
                      <a:pt x="149140" y="863056"/>
                    </a:lnTo>
                    <a:lnTo>
                      <a:pt x="119801" y="889950"/>
                    </a:lnTo>
                    <a:lnTo>
                      <a:pt x="78238" y="882616"/>
                    </a:lnTo>
                    <a:lnTo>
                      <a:pt x="41564" y="887505"/>
                    </a:lnTo>
                    <a:lnTo>
                      <a:pt x="41564" y="887505"/>
                    </a:lnTo>
                    <a:lnTo>
                      <a:pt x="41564" y="921734"/>
                    </a:lnTo>
                    <a:lnTo>
                      <a:pt x="78238" y="943739"/>
                    </a:lnTo>
                    <a:lnTo>
                      <a:pt x="90462" y="968188"/>
                    </a:lnTo>
                    <a:lnTo>
                      <a:pt x="53789" y="999972"/>
                    </a:lnTo>
                    <a:lnTo>
                      <a:pt x="9780" y="1026866"/>
                    </a:lnTo>
                    <a:lnTo>
                      <a:pt x="2445" y="1063540"/>
                    </a:lnTo>
                    <a:lnTo>
                      <a:pt x="4890" y="1078209"/>
                    </a:lnTo>
                    <a:lnTo>
                      <a:pt x="0" y="1105103"/>
                    </a:lnTo>
                    <a:lnTo>
                      <a:pt x="19560" y="1122218"/>
                    </a:lnTo>
                    <a:lnTo>
                      <a:pt x="41564" y="1109993"/>
                    </a:lnTo>
                    <a:lnTo>
                      <a:pt x="85573" y="1097769"/>
                    </a:lnTo>
                    <a:lnTo>
                      <a:pt x="110022" y="1102658"/>
                    </a:lnTo>
                    <a:lnTo>
                      <a:pt x="124691" y="1141777"/>
                    </a:lnTo>
                    <a:lnTo>
                      <a:pt x="119801" y="1158892"/>
                    </a:lnTo>
                    <a:lnTo>
                      <a:pt x="97797" y="1173561"/>
                    </a:lnTo>
                    <a:cubicBezTo>
                      <a:pt x="76176" y="1184372"/>
                      <a:pt x="83392" y="1178187"/>
                      <a:pt x="73348" y="1188231"/>
                    </a:cubicBezTo>
                    <a:lnTo>
                      <a:pt x="73348" y="1188231"/>
                    </a:lnTo>
                    <a:lnTo>
                      <a:pt x="66013" y="1210235"/>
                    </a:lnTo>
                    <a:lnTo>
                      <a:pt x="78238" y="1227349"/>
                    </a:lnTo>
                    <a:lnTo>
                      <a:pt x="70903" y="1249354"/>
                    </a:lnTo>
                    <a:lnTo>
                      <a:pt x="73348" y="1264023"/>
                    </a:lnTo>
                    <a:lnTo>
                      <a:pt x="102687" y="1266468"/>
                    </a:lnTo>
                    <a:lnTo>
                      <a:pt x="144251" y="1242019"/>
                    </a:lnTo>
                    <a:lnTo>
                      <a:pt x="156475" y="1259133"/>
                    </a:lnTo>
                    <a:lnTo>
                      <a:pt x="180924" y="1276248"/>
                    </a:lnTo>
                    <a:lnTo>
                      <a:pt x="193149" y="1303142"/>
                    </a:lnTo>
                    <a:lnTo>
                      <a:pt x="195594" y="1322701"/>
                    </a:lnTo>
                    <a:lnTo>
                      <a:pt x="232268" y="1334926"/>
                    </a:lnTo>
                    <a:lnTo>
                      <a:pt x="244492" y="1347150"/>
                    </a:lnTo>
                    <a:lnTo>
                      <a:pt x="246937" y="1371600"/>
                    </a:lnTo>
                    <a:lnTo>
                      <a:pt x="259162" y="1396049"/>
                    </a:lnTo>
                    <a:lnTo>
                      <a:pt x="244492" y="1413163"/>
                    </a:lnTo>
                    <a:lnTo>
                      <a:pt x="217598" y="1422943"/>
                    </a:lnTo>
                    <a:lnTo>
                      <a:pt x="200484" y="1440057"/>
                    </a:lnTo>
                    <a:cubicBezTo>
                      <a:pt x="214129" y="1459162"/>
                      <a:pt x="205697" y="1457172"/>
                      <a:pt x="220043" y="1457172"/>
                    </a:cubicBezTo>
                    <a:lnTo>
                      <a:pt x="232268" y="1464507"/>
                    </a:lnTo>
                    <a:lnTo>
                      <a:pt x="232268" y="1464507"/>
                    </a:lnTo>
                    <a:lnTo>
                      <a:pt x="232268" y="1506070"/>
                    </a:lnTo>
                    <a:lnTo>
                      <a:pt x="217598" y="1518295"/>
                    </a:lnTo>
                    <a:lnTo>
                      <a:pt x="229823" y="1552524"/>
                    </a:lnTo>
                    <a:lnTo>
                      <a:pt x="229823" y="1581863"/>
                    </a:lnTo>
                    <a:lnTo>
                      <a:pt x="224933" y="1616092"/>
                    </a:lnTo>
                    <a:lnTo>
                      <a:pt x="242047" y="1630761"/>
                    </a:lnTo>
                    <a:lnTo>
                      <a:pt x="207819" y="1645431"/>
                    </a:lnTo>
                    <a:lnTo>
                      <a:pt x="180924" y="1642986"/>
                    </a:lnTo>
                    <a:lnTo>
                      <a:pt x="161365" y="1664990"/>
                    </a:lnTo>
                    <a:lnTo>
                      <a:pt x="185814" y="1694329"/>
                    </a:lnTo>
                    <a:lnTo>
                      <a:pt x="210263" y="1713888"/>
                    </a:lnTo>
                    <a:lnTo>
                      <a:pt x="205374" y="1767677"/>
                    </a:lnTo>
                    <a:lnTo>
                      <a:pt x="212708" y="1794571"/>
                    </a:lnTo>
                    <a:lnTo>
                      <a:pt x="202929" y="1836134"/>
                    </a:lnTo>
                    <a:lnTo>
                      <a:pt x="200484" y="1867918"/>
                    </a:lnTo>
                    <a:lnTo>
                      <a:pt x="183369" y="1897257"/>
                    </a:lnTo>
                    <a:lnTo>
                      <a:pt x="180924" y="1936376"/>
                    </a:lnTo>
                    <a:lnTo>
                      <a:pt x="232268" y="1936376"/>
                    </a:lnTo>
                    <a:lnTo>
                      <a:pt x="288501" y="1907037"/>
                    </a:lnTo>
                    <a:lnTo>
                      <a:pt x="315395" y="1904592"/>
                    </a:lnTo>
                    <a:lnTo>
                      <a:pt x="347179" y="1919262"/>
                    </a:lnTo>
                    <a:lnTo>
                      <a:pt x="374073" y="1943711"/>
                    </a:lnTo>
                    <a:lnTo>
                      <a:pt x="393632" y="1931486"/>
                    </a:lnTo>
                    <a:lnTo>
                      <a:pt x="393632" y="1889923"/>
                    </a:lnTo>
                    <a:lnTo>
                      <a:pt x="408302" y="1865473"/>
                    </a:lnTo>
                    <a:lnTo>
                      <a:pt x="427861" y="1850804"/>
                    </a:lnTo>
                    <a:lnTo>
                      <a:pt x="425416" y="1816575"/>
                    </a:lnTo>
                    <a:lnTo>
                      <a:pt x="444976" y="1806795"/>
                    </a:lnTo>
                    <a:lnTo>
                      <a:pt x="469425" y="1833689"/>
                    </a:lnTo>
                    <a:lnTo>
                      <a:pt x="496319" y="1853249"/>
                    </a:lnTo>
                    <a:lnTo>
                      <a:pt x="520768" y="1875253"/>
                    </a:lnTo>
                    <a:lnTo>
                      <a:pt x="508544" y="1897257"/>
                    </a:lnTo>
                    <a:lnTo>
                      <a:pt x="501209" y="1914372"/>
                    </a:lnTo>
                    <a:lnTo>
                      <a:pt x="518323" y="1924151"/>
                    </a:lnTo>
                    <a:lnTo>
                      <a:pt x="557442" y="1924151"/>
                    </a:lnTo>
                    <a:lnTo>
                      <a:pt x="606340" y="1929041"/>
                    </a:lnTo>
                    <a:lnTo>
                      <a:pt x="652794" y="1931486"/>
                    </a:lnTo>
                    <a:lnTo>
                      <a:pt x="652794" y="1931486"/>
                    </a:lnTo>
                    <a:lnTo>
                      <a:pt x="679688" y="1909482"/>
                    </a:lnTo>
                    <a:lnTo>
                      <a:pt x="667463" y="1877698"/>
                    </a:lnTo>
                    <a:lnTo>
                      <a:pt x="699247" y="1804350"/>
                    </a:lnTo>
                    <a:lnTo>
                      <a:pt x="701692" y="1728558"/>
                    </a:lnTo>
                    <a:lnTo>
                      <a:pt x="687023" y="1704109"/>
                    </a:lnTo>
                    <a:lnTo>
                      <a:pt x="716362" y="1660100"/>
                    </a:lnTo>
                    <a:lnTo>
                      <a:pt x="726142" y="1606312"/>
                    </a:lnTo>
                    <a:lnTo>
                      <a:pt x="787265" y="1584308"/>
                    </a:lnTo>
                    <a:lnTo>
                      <a:pt x="858167" y="1493846"/>
                    </a:lnTo>
                    <a:lnTo>
                      <a:pt x="877727" y="1464507"/>
                    </a:lnTo>
                    <a:lnTo>
                      <a:pt x="889951" y="1432723"/>
                    </a:lnTo>
                    <a:lnTo>
                      <a:pt x="973078" y="1398494"/>
                    </a:lnTo>
                    <a:lnTo>
                      <a:pt x="992638" y="1374045"/>
                    </a:lnTo>
                    <a:lnTo>
                      <a:pt x="1046426" y="1383824"/>
                    </a:lnTo>
                    <a:lnTo>
                      <a:pt x="1048871" y="1427833"/>
                    </a:lnTo>
                    <a:lnTo>
                      <a:pt x="1070875" y="1447392"/>
                    </a:lnTo>
                    <a:lnTo>
                      <a:pt x="1171117" y="1383824"/>
                    </a:lnTo>
                    <a:lnTo>
                      <a:pt x="1212681" y="1383824"/>
                    </a:lnTo>
                    <a:lnTo>
                      <a:pt x="1264024" y="1359375"/>
                    </a:lnTo>
                    <a:lnTo>
                      <a:pt x="1300698" y="1359375"/>
                    </a:lnTo>
                    <a:lnTo>
                      <a:pt x="1334927" y="1317811"/>
                    </a:lnTo>
                    <a:lnTo>
                      <a:pt x="1315367" y="1281138"/>
                    </a:lnTo>
                    <a:lnTo>
                      <a:pt x="1337372" y="1254243"/>
                    </a:lnTo>
                    <a:lnTo>
                      <a:pt x="1396050" y="1232239"/>
                    </a:lnTo>
                    <a:lnTo>
                      <a:pt x="1396050" y="1207790"/>
                    </a:lnTo>
                    <a:lnTo>
                      <a:pt x="1413164" y="1188231"/>
                    </a:lnTo>
                    <a:lnTo>
                      <a:pt x="1413164" y="1161336"/>
                    </a:lnTo>
                    <a:lnTo>
                      <a:pt x="1378935" y="1139332"/>
                    </a:lnTo>
                    <a:lnTo>
                      <a:pt x="1310477" y="1122218"/>
                    </a:lnTo>
                    <a:lnTo>
                      <a:pt x="1315367" y="1026866"/>
                    </a:lnTo>
                    <a:lnTo>
                      <a:pt x="1259134" y="1014641"/>
                    </a:lnTo>
                    <a:lnTo>
                      <a:pt x="1251799" y="977968"/>
                    </a:lnTo>
                    <a:lnTo>
                      <a:pt x="1283583" y="946184"/>
                    </a:lnTo>
                    <a:lnTo>
                      <a:pt x="1322702" y="850832"/>
                    </a:lnTo>
                    <a:lnTo>
                      <a:pt x="1293363" y="750590"/>
                    </a:lnTo>
                    <a:lnTo>
                      <a:pt x="1317812" y="738365"/>
                    </a:lnTo>
                    <a:lnTo>
                      <a:pt x="1359376" y="731031"/>
                    </a:lnTo>
                    <a:lnTo>
                      <a:pt x="1391160" y="701692"/>
                    </a:lnTo>
                    <a:lnTo>
                      <a:pt x="1501181" y="640569"/>
                    </a:lnTo>
                    <a:lnTo>
                      <a:pt x="1525630" y="586780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 dirty="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42" name="Полилиния 21">
                <a:extLst>
                  <a:ext uri="{FF2B5EF4-FFF2-40B4-BE49-F238E27FC236}">
                    <a16:creationId xmlns:a16="http://schemas.microsoft.com/office/drawing/2014/main" xmlns="" id="{CDA20886-37EB-ABB3-6A44-A2799F5B015F}"/>
                  </a:ext>
                </a:extLst>
              </p:cNvPr>
              <p:cNvSpPr/>
              <p:nvPr/>
            </p:nvSpPr>
            <p:spPr bwMode="auto">
              <a:xfrm>
                <a:off x="4408476" y="4209927"/>
                <a:ext cx="785498" cy="491524"/>
              </a:xfrm>
              <a:custGeom>
                <a:avLst/>
                <a:gdLst>
                  <a:gd name="connsiteX0" fmla="*/ 190703 w 679687"/>
                  <a:gd name="connsiteY0" fmla="*/ 198039 h 457200"/>
                  <a:gd name="connsiteX1" fmla="*/ 190703 w 679687"/>
                  <a:gd name="connsiteY1" fmla="*/ 149140 h 457200"/>
                  <a:gd name="connsiteX2" fmla="*/ 251826 w 679687"/>
                  <a:gd name="connsiteY2" fmla="*/ 100242 h 457200"/>
                  <a:gd name="connsiteX3" fmla="*/ 288500 w 679687"/>
                  <a:gd name="connsiteY3" fmla="*/ 88017 h 457200"/>
                  <a:gd name="connsiteX4" fmla="*/ 376517 w 679687"/>
                  <a:gd name="connsiteY4" fmla="*/ 100242 h 457200"/>
                  <a:gd name="connsiteX5" fmla="*/ 422971 w 679687"/>
                  <a:gd name="connsiteY5" fmla="*/ 75793 h 457200"/>
                  <a:gd name="connsiteX6" fmla="*/ 447420 w 679687"/>
                  <a:gd name="connsiteY6" fmla="*/ 83127 h 457200"/>
                  <a:gd name="connsiteX7" fmla="*/ 476759 w 679687"/>
                  <a:gd name="connsiteY7" fmla="*/ 66013 h 457200"/>
                  <a:gd name="connsiteX8" fmla="*/ 508543 w 679687"/>
                  <a:gd name="connsiteY8" fmla="*/ 48899 h 457200"/>
                  <a:gd name="connsiteX9" fmla="*/ 540327 w 679687"/>
                  <a:gd name="connsiteY9" fmla="*/ 51344 h 457200"/>
                  <a:gd name="connsiteX10" fmla="*/ 567221 w 679687"/>
                  <a:gd name="connsiteY10" fmla="*/ 39119 h 457200"/>
                  <a:gd name="connsiteX11" fmla="*/ 591670 w 679687"/>
                  <a:gd name="connsiteY11" fmla="*/ 4890 h 457200"/>
                  <a:gd name="connsiteX12" fmla="*/ 638124 w 679687"/>
                  <a:gd name="connsiteY12" fmla="*/ 0 h 457200"/>
                  <a:gd name="connsiteX13" fmla="*/ 679687 w 679687"/>
                  <a:gd name="connsiteY13" fmla="*/ 51344 h 457200"/>
                  <a:gd name="connsiteX14" fmla="*/ 667463 w 679687"/>
                  <a:gd name="connsiteY14" fmla="*/ 80683 h 457200"/>
                  <a:gd name="connsiteX15" fmla="*/ 645458 w 679687"/>
                  <a:gd name="connsiteY15" fmla="*/ 102687 h 457200"/>
                  <a:gd name="connsiteX16" fmla="*/ 616119 w 679687"/>
                  <a:gd name="connsiteY16" fmla="*/ 119801 h 457200"/>
                  <a:gd name="connsiteX17" fmla="*/ 621009 w 679687"/>
                  <a:gd name="connsiteY17" fmla="*/ 161365 h 457200"/>
                  <a:gd name="connsiteX18" fmla="*/ 601450 w 679687"/>
                  <a:gd name="connsiteY18" fmla="*/ 183369 h 457200"/>
                  <a:gd name="connsiteX19" fmla="*/ 586780 w 679687"/>
                  <a:gd name="connsiteY19" fmla="*/ 200484 h 457200"/>
                  <a:gd name="connsiteX20" fmla="*/ 584335 w 679687"/>
                  <a:gd name="connsiteY20" fmla="*/ 251827 h 457200"/>
                  <a:gd name="connsiteX21" fmla="*/ 584335 w 679687"/>
                  <a:gd name="connsiteY21" fmla="*/ 290946 h 457200"/>
                  <a:gd name="connsiteX22" fmla="*/ 577001 w 679687"/>
                  <a:gd name="connsiteY22" fmla="*/ 325175 h 457200"/>
                  <a:gd name="connsiteX23" fmla="*/ 577001 w 679687"/>
                  <a:gd name="connsiteY23" fmla="*/ 325175 h 457200"/>
                  <a:gd name="connsiteX24" fmla="*/ 542772 w 679687"/>
                  <a:gd name="connsiteY24" fmla="*/ 391187 h 457200"/>
                  <a:gd name="connsiteX25" fmla="*/ 513433 w 679687"/>
                  <a:gd name="connsiteY25" fmla="*/ 408302 h 457200"/>
                  <a:gd name="connsiteX26" fmla="*/ 464534 w 679687"/>
                  <a:gd name="connsiteY26" fmla="*/ 391187 h 457200"/>
                  <a:gd name="connsiteX27" fmla="*/ 432750 w 679687"/>
                  <a:gd name="connsiteY27" fmla="*/ 400967 h 457200"/>
                  <a:gd name="connsiteX28" fmla="*/ 396077 w 679687"/>
                  <a:gd name="connsiteY28" fmla="*/ 376518 h 457200"/>
                  <a:gd name="connsiteX29" fmla="*/ 356958 w 679687"/>
                  <a:gd name="connsiteY29" fmla="*/ 396077 h 457200"/>
                  <a:gd name="connsiteX30" fmla="*/ 305615 w 679687"/>
                  <a:gd name="connsiteY30" fmla="*/ 410747 h 457200"/>
                  <a:gd name="connsiteX31" fmla="*/ 286055 w 679687"/>
                  <a:gd name="connsiteY31" fmla="*/ 425416 h 457200"/>
                  <a:gd name="connsiteX32" fmla="*/ 244492 w 679687"/>
                  <a:gd name="connsiteY32" fmla="*/ 449865 h 457200"/>
                  <a:gd name="connsiteX33" fmla="*/ 222487 w 679687"/>
                  <a:gd name="connsiteY33" fmla="*/ 442531 h 457200"/>
                  <a:gd name="connsiteX34" fmla="*/ 190703 w 679687"/>
                  <a:gd name="connsiteY34" fmla="*/ 457200 h 457200"/>
                  <a:gd name="connsiteX35" fmla="*/ 158919 w 679687"/>
                  <a:gd name="connsiteY35" fmla="*/ 440086 h 457200"/>
                  <a:gd name="connsiteX36" fmla="*/ 139360 w 679687"/>
                  <a:gd name="connsiteY36" fmla="*/ 430306 h 457200"/>
                  <a:gd name="connsiteX37" fmla="*/ 110021 w 679687"/>
                  <a:gd name="connsiteY37" fmla="*/ 413192 h 457200"/>
                  <a:gd name="connsiteX38" fmla="*/ 97796 w 679687"/>
                  <a:gd name="connsiteY38" fmla="*/ 369183 h 457200"/>
                  <a:gd name="connsiteX39" fmla="*/ 51343 w 679687"/>
                  <a:gd name="connsiteY39" fmla="*/ 347179 h 457200"/>
                  <a:gd name="connsiteX40" fmla="*/ 7334 w 679687"/>
                  <a:gd name="connsiteY40" fmla="*/ 315395 h 457200"/>
                  <a:gd name="connsiteX41" fmla="*/ 0 w 679687"/>
                  <a:gd name="connsiteY41" fmla="*/ 286056 h 457200"/>
                  <a:gd name="connsiteX42" fmla="*/ 9779 w 679687"/>
                  <a:gd name="connsiteY42" fmla="*/ 273831 h 457200"/>
                  <a:gd name="connsiteX43" fmla="*/ 41563 w 679687"/>
                  <a:gd name="connsiteY43" fmla="*/ 273831 h 457200"/>
                  <a:gd name="connsiteX44" fmla="*/ 73347 w 679687"/>
                  <a:gd name="connsiteY44" fmla="*/ 278721 h 457200"/>
                  <a:gd name="connsiteX45" fmla="*/ 136915 w 679687"/>
                  <a:gd name="connsiteY45" fmla="*/ 281166 h 457200"/>
                  <a:gd name="connsiteX46" fmla="*/ 180924 w 679687"/>
                  <a:gd name="connsiteY46" fmla="*/ 278721 h 457200"/>
                  <a:gd name="connsiteX47" fmla="*/ 215153 w 679687"/>
                  <a:gd name="connsiteY47" fmla="*/ 249382 h 457200"/>
                  <a:gd name="connsiteX48" fmla="*/ 190703 w 679687"/>
                  <a:gd name="connsiteY48" fmla="*/ 19803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79687" h="457200">
                    <a:moveTo>
                      <a:pt x="190703" y="198039"/>
                    </a:moveTo>
                    <a:lnTo>
                      <a:pt x="190703" y="149140"/>
                    </a:lnTo>
                    <a:lnTo>
                      <a:pt x="251826" y="100242"/>
                    </a:lnTo>
                    <a:lnTo>
                      <a:pt x="288500" y="88017"/>
                    </a:lnTo>
                    <a:lnTo>
                      <a:pt x="376517" y="100242"/>
                    </a:lnTo>
                    <a:lnTo>
                      <a:pt x="422971" y="75793"/>
                    </a:lnTo>
                    <a:lnTo>
                      <a:pt x="447420" y="83127"/>
                    </a:lnTo>
                    <a:lnTo>
                      <a:pt x="476759" y="66013"/>
                    </a:lnTo>
                    <a:lnTo>
                      <a:pt x="508543" y="48899"/>
                    </a:lnTo>
                    <a:lnTo>
                      <a:pt x="540327" y="51344"/>
                    </a:lnTo>
                    <a:lnTo>
                      <a:pt x="567221" y="39119"/>
                    </a:lnTo>
                    <a:lnTo>
                      <a:pt x="591670" y="4890"/>
                    </a:lnTo>
                    <a:lnTo>
                      <a:pt x="638124" y="0"/>
                    </a:lnTo>
                    <a:lnTo>
                      <a:pt x="679687" y="51344"/>
                    </a:lnTo>
                    <a:lnTo>
                      <a:pt x="667463" y="80683"/>
                    </a:lnTo>
                    <a:lnTo>
                      <a:pt x="645458" y="102687"/>
                    </a:lnTo>
                    <a:lnTo>
                      <a:pt x="616119" y="119801"/>
                    </a:lnTo>
                    <a:lnTo>
                      <a:pt x="621009" y="161365"/>
                    </a:lnTo>
                    <a:lnTo>
                      <a:pt x="601450" y="183369"/>
                    </a:lnTo>
                    <a:lnTo>
                      <a:pt x="586780" y="200484"/>
                    </a:lnTo>
                    <a:lnTo>
                      <a:pt x="584335" y="251827"/>
                    </a:lnTo>
                    <a:lnTo>
                      <a:pt x="584335" y="290946"/>
                    </a:lnTo>
                    <a:lnTo>
                      <a:pt x="577001" y="325175"/>
                    </a:lnTo>
                    <a:lnTo>
                      <a:pt x="577001" y="325175"/>
                    </a:lnTo>
                    <a:lnTo>
                      <a:pt x="542772" y="391187"/>
                    </a:lnTo>
                    <a:lnTo>
                      <a:pt x="513433" y="408302"/>
                    </a:lnTo>
                    <a:lnTo>
                      <a:pt x="464534" y="391187"/>
                    </a:lnTo>
                    <a:lnTo>
                      <a:pt x="432750" y="400967"/>
                    </a:lnTo>
                    <a:lnTo>
                      <a:pt x="396077" y="376518"/>
                    </a:lnTo>
                    <a:lnTo>
                      <a:pt x="356958" y="396077"/>
                    </a:lnTo>
                    <a:lnTo>
                      <a:pt x="305615" y="410747"/>
                    </a:lnTo>
                    <a:cubicBezTo>
                      <a:pt x="287562" y="423641"/>
                      <a:pt x="293457" y="418014"/>
                      <a:pt x="286055" y="425416"/>
                    </a:cubicBezTo>
                    <a:lnTo>
                      <a:pt x="244492" y="449865"/>
                    </a:lnTo>
                    <a:lnTo>
                      <a:pt x="222487" y="442531"/>
                    </a:lnTo>
                    <a:lnTo>
                      <a:pt x="190703" y="457200"/>
                    </a:lnTo>
                    <a:lnTo>
                      <a:pt x="158919" y="440086"/>
                    </a:lnTo>
                    <a:cubicBezTo>
                      <a:pt x="138597" y="432465"/>
                      <a:pt x="139360" y="439714"/>
                      <a:pt x="139360" y="430306"/>
                    </a:cubicBezTo>
                    <a:lnTo>
                      <a:pt x="110021" y="413192"/>
                    </a:lnTo>
                    <a:lnTo>
                      <a:pt x="97796" y="369183"/>
                    </a:lnTo>
                    <a:lnTo>
                      <a:pt x="51343" y="347179"/>
                    </a:lnTo>
                    <a:lnTo>
                      <a:pt x="7334" y="315395"/>
                    </a:lnTo>
                    <a:lnTo>
                      <a:pt x="0" y="286056"/>
                    </a:lnTo>
                    <a:lnTo>
                      <a:pt x="9779" y="273831"/>
                    </a:lnTo>
                    <a:lnTo>
                      <a:pt x="41563" y="273831"/>
                    </a:lnTo>
                    <a:lnTo>
                      <a:pt x="73347" y="278721"/>
                    </a:lnTo>
                    <a:lnTo>
                      <a:pt x="136915" y="281166"/>
                    </a:lnTo>
                    <a:lnTo>
                      <a:pt x="180924" y="278721"/>
                    </a:lnTo>
                    <a:lnTo>
                      <a:pt x="215153" y="249382"/>
                    </a:lnTo>
                    <a:lnTo>
                      <a:pt x="190703" y="198039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43" name="Полилиния 22">
                <a:extLst>
                  <a:ext uri="{FF2B5EF4-FFF2-40B4-BE49-F238E27FC236}">
                    <a16:creationId xmlns:a16="http://schemas.microsoft.com/office/drawing/2014/main" xmlns="" id="{A3F30753-883E-E655-507B-0BE732C320A9}"/>
                  </a:ext>
                </a:extLst>
              </p:cNvPr>
              <p:cNvSpPr/>
              <p:nvPr/>
            </p:nvSpPr>
            <p:spPr bwMode="auto">
              <a:xfrm>
                <a:off x="4453185" y="4277633"/>
                <a:ext cx="1523288" cy="1338036"/>
              </a:xfrm>
              <a:custGeom>
                <a:avLst/>
                <a:gdLst>
                  <a:gd name="connsiteX0" fmla="*/ 61123 w 1320257"/>
                  <a:gd name="connsiteY0" fmla="*/ 386297 h 1244464"/>
                  <a:gd name="connsiteX1" fmla="*/ 39119 w 1320257"/>
                  <a:gd name="connsiteY1" fmla="*/ 425416 h 1244464"/>
                  <a:gd name="connsiteX2" fmla="*/ 34229 w 1320257"/>
                  <a:gd name="connsiteY2" fmla="*/ 459645 h 1244464"/>
                  <a:gd name="connsiteX3" fmla="*/ 9780 w 1320257"/>
                  <a:gd name="connsiteY3" fmla="*/ 481649 h 1244464"/>
                  <a:gd name="connsiteX4" fmla="*/ 0 w 1320257"/>
                  <a:gd name="connsiteY4" fmla="*/ 523213 h 1244464"/>
                  <a:gd name="connsiteX5" fmla="*/ 2445 w 1320257"/>
                  <a:gd name="connsiteY5" fmla="*/ 550107 h 1244464"/>
                  <a:gd name="connsiteX6" fmla="*/ 22004 w 1320257"/>
                  <a:gd name="connsiteY6" fmla="*/ 581891 h 1244464"/>
                  <a:gd name="connsiteX7" fmla="*/ 53788 w 1320257"/>
                  <a:gd name="connsiteY7" fmla="*/ 630789 h 1244464"/>
                  <a:gd name="connsiteX8" fmla="*/ 80682 w 1320257"/>
                  <a:gd name="connsiteY8" fmla="*/ 635679 h 1244464"/>
                  <a:gd name="connsiteX9" fmla="*/ 107577 w 1320257"/>
                  <a:gd name="connsiteY9" fmla="*/ 640569 h 1244464"/>
                  <a:gd name="connsiteX10" fmla="*/ 132026 w 1320257"/>
                  <a:gd name="connsiteY10" fmla="*/ 643014 h 1244464"/>
                  <a:gd name="connsiteX11" fmla="*/ 154030 w 1320257"/>
                  <a:gd name="connsiteY11" fmla="*/ 643014 h 1244464"/>
                  <a:gd name="connsiteX12" fmla="*/ 193149 w 1320257"/>
                  <a:gd name="connsiteY12" fmla="*/ 623455 h 1244464"/>
                  <a:gd name="connsiteX13" fmla="*/ 227378 w 1320257"/>
                  <a:gd name="connsiteY13" fmla="*/ 603895 h 1244464"/>
                  <a:gd name="connsiteX14" fmla="*/ 254272 w 1320257"/>
                  <a:gd name="connsiteY14" fmla="*/ 601450 h 1244464"/>
                  <a:gd name="connsiteX15" fmla="*/ 298280 w 1320257"/>
                  <a:gd name="connsiteY15" fmla="*/ 603895 h 1244464"/>
                  <a:gd name="connsiteX16" fmla="*/ 317840 w 1320257"/>
                  <a:gd name="connsiteY16" fmla="*/ 623455 h 1244464"/>
                  <a:gd name="connsiteX17" fmla="*/ 334954 w 1320257"/>
                  <a:gd name="connsiteY17" fmla="*/ 643014 h 1244464"/>
                  <a:gd name="connsiteX18" fmla="*/ 342289 w 1320257"/>
                  <a:gd name="connsiteY18" fmla="*/ 655239 h 1244464"/>
                  <a:gd name="connsiteX19" fmla="*/ 352069 w 1320257"/>
                  <a:gd name="connsiteY19" fmla="*/ 684578 h 1244464"/>
                  <a:gd name="connsiteX20" fmla="*/ 349624 w 1320257"/>
                  <a:gd name="connsiteY20" fmla="*/ 709027 h 1244464"/>
                  <a:gd name="connsiteX21" fmla="*/ 347179 w 1320257"/>
                  <a:gd name="connsiteY21" fmla="*/ 743256 h 1244464"/>
                  <a:gd name="connsiteX22" fmla="*/ 332509 w 1320257"/>
                  <a:gd name="connsiteY22" fmla="*/ 755480 h 1244464"/>
                  <a:gd name="connsiteX23" fmla="*/ 315395 w 1320257"/>
                  <a:gd name="connsiteY23" fmla="*/ 770150 h 1244464"/>
                  <a:gd name="connsiteX24" fmla="*/ 300725 w 1320257"/>
                  <a:gd name="connsiteY24" fmla="*/ 794599 h 1244464"/>
                  <a:gd name="connsiteX25" fmla="*/ 286056 w 1320257"/>
                  <a:gd name="connsiteY25" fmla="*/ 821493 h 1244464"/>
                  <a:gd name="connsiteX26" fmla="*/ 283611 w 1320257"/>
                  <a:gd name="connsiteY26" fmla="*/ 855722 h 1244464"/>
                  <a:gd name="connsiteX27" fmla="*/ 281166 w 1320257"/>
                  <a:gd name="connsiteY27" fmla="*/ 885061 h 1244464"/>
                  <a:gd name="connsiteX28" fmla="*/ 278721 w 1320257"/>
                  <a:gd name="connsiteY28" fmla="*/ 907065 h 1244464"/>
                  <a:gd name="connsiteX29" fmla="*/ 278721 w 1320257"/>
                  <a:gd name="connsiteY29" fmla="*/ 924180 h 1244464"/>
                  <a:gd name="connsiteX30" fmla="*/ 276276 w 1320257"/>
                  <a:gd name="connsiteY30" fmla="*/ 941294 h 1244464"/>
                  <a:gd name="connsiteX31" fmla="*/ 256717 w 1320257"/>
                  <a:gd name="connsiteY31" fmla="*/ 958409 h 1244464"/>
                  <a:gd name="connsiteX32" fmla="*/ 242047 w 1320257"/>
                  <a:gd name="connsiteY32" fmla="*/ 963299 h 1244464"/>
                  <a:gd name="connsiteX33" fmla="*/ 234712 w 1320257"/>
                  <a:gd name="connsiteY33" fmla="*/ 980413 h 1244464"/>
                  <a:gd name="connsiteX34" fmla="*/ 249382 w 1320257"/>
                  <a:gd name="connsiteY34" fmla="*/ 1012197 h 1244464"/>
                  <a:gd name="connsiteX35" fmla="*/ 249382 w 1320257"/>
                  <a:gd name="connsiteY35" fmla="*/ 1024422 h 1244464"/>
                  <a:gd name="connsiteX36" fmla="*/ 261607 w 1320257"/>
                  <a:gd name="connsiteY36" fmla="*/ 1051316 h 1244464"/>
                  <a:gd name="connsiteX37" fmla="*/ 276276 w 1320257"/>
                  <a:gd name="connsiteY37" fmla="*/ 1063540 h 1244464"/>
                  <a:gd name="connsiteX38" fmla="*/ 288501 w 1320257"/>
                  <a:gd name="connsiteY38" fmla="*/ 1078210 h 1244464"/>
                  <a:gd name="connsiteX39" fmla="*/ 293390 w 1320257"/>
                  <a:gd name="connsiteY39" fmla="*/ 1092879 h 1244464"/>
                  <a:gd name="connsiteX40" fmla="*/ 286056 w 1320257"/>
                  <a:gd name="connsiteY40" fmla="*/ 1114884 h 1244464"/>
                  <a:gd name="connsiteX41" fmla="*/ 271386 w 1320257"/>
                  <a:gd name="connsiteY41" fmla="*/ 1124663 h 1244464"/>
                  <a:gd name="connsiteX42" fmla="*/ 264051 w 1320257"/>
                  <a:gd name="connsiteY42" fmla="*/ 1146668 h 1244464"/>
                  <a:gd name="connsiteX43" fmla="*/ 268941 w 1320257"/>
                  <a:gd name="connsiteY43" fmla="*/ 1158892 h 1244464"/>
                  <a:gd name="connsiteX44" fmla="*/ 286056 w 1320257"/>
                  <a:gd name="connsiteY44" fmla="*/ 1163782 h 1244464"/>
                  <a:gd name="connsiteX45" fmla="*/ 312950 w 1320257"/>
                  <a:gd name="connsiteY45" fmla="*/ 1149112 h 1244464"/>
                  <a:gd name="connsiteX46" fmla="*/ 342289 w 1320257"/>
                  <a:gd name="connsiteY46" fmla="*/ 1139333 h 1244464"/>
                  <a:gd name="connsiteX47" fmla="*/ 364293 w 1320257"/>
                  <a:gd name="connsiteY47" fmla="*/ 1127108 h 1244464"/>
                  <a:gd name="connsiteX48" fmla="*/ 388742 w 1320257"/>
                  <a:gd name="connsiteY48" fmla="*/ 1114884 h 1244464"/>
                  <a:gd name="connsiteX49" fmla="*/ 403412 w 1320257"/>
                  <a:gd name="connsiteY49" fmla="*/ 1102659 h 1244464"/>
                  <a:gd name="connsiteX50" fmla="*/ 420526 w 1320257"/>
                  <a:gd name="connsiteY50" fmla="*/ 1102659 h 1244464"/>
                  <a:gd name="connsiteX51" fmla="*/ 427861 w 1320257"/>
                  <a:gd name="connsiteY51" fmla="*/ 1119773 h 1244464"/>
                  <a:gd name="connsiteX52" fmla="*/ 413192 w 1320257"/>
                  <a:gd name="connsiteY52" fmla="*/ 1134443 h 1244464"/>
                  <a:gd name="connsiteX53" fmla="*/ 400967 w 1320257"/>
                  <a:gd name="connsiteY53" fmla="*/ 1144223 h 1244464"/>
                  <a:gd name="connsiteX54" fmla="*/ 420526 w 1320257"/>
                  <a:gd name="connsiteY54" fmla="*/ 1161337 h 1244464"/>
                  <a:gd name="connsiteX55" fmla="*/ 440086 w 1320257"/>
                  <a:gd name="connsiteY55" fmla="*/ 1168672 h 1244464"/>
                  <a:gd name="connsiteX56" fmla="*/ 452310 w 1320257"/>
                  <a:gd name="connsiteY56" fmla="*/ 1173562 h 1244464"/>
                  <a:gd name="connsiteX57" fmla="*/ 464535 w 1320257"/>
                  <a:gd name="connsiteY57" fmla="*/ 1195566 h 1244464"/>
                  <a:gd name="connsiteX58" fmla="*/ 464535 w 1320257"/>
                  <a:gd name="connsiteY58" fmla="*/ 1222460 h 1244464"/>
                  <a:gd name="connsiteX59" fmla="*/ 484094 w 1320257"/>
                  <a:gd name="connsiteY59" fmla="*/ 1239574 h 1244464"/>
                  <a:gd name="connsiteX60" fmla="*/ 506099 w 1320257"/>
                  <a:gd name="connsiteY60" fmla="*/ 1234685 h 1244464"/>
                  <a:gd name="connsiteX61" fmla="*/ 518323 w 1320257"/>
                  <a:gd name="connsiteY61" fmla="*/ 1222460 h 1244464"/>
                  <a:gd name="connsiteX62" fmla="*/ 535438 w 1320257"/>
                  <a:gd name="connsiteY62" fmla="*/ 1198011 h 1244464"/>
                  <a:gd name="connsiteX63" fmla="*/ 554997 w 1320257"/>
                  <a:gd name="connsiteY63" fmla="*/ 1195566 h 1244464"/>
                  <a:gd name="connsiteX64" fmla="*/ 569666 w 1320257"/>
                  <a:gd name="connsiteY64" fmla="*/ 1205346 h 1244464"/>
                  <a:gd name="connsiteX65" fmla="*/ 584336 w 1320257"/>
                  <a:gd name="connsiteY65" fmla="*/ 1227350 h 1244464"/>
                  <a:gd name="connsiteX66" fmla="*/ 594116 w 1320257"/>
                  <a:gd name="connsiteY66" fmla="*/ 1229795 h 1244464"/>
                  <a:gd name="connsiteX67" fmla="*/ 623455 w 1320257"/>
                  <a:gd name="connsiteY67" fmla="*/ 1237130 h 1244464"/>
                  <a:gd name="connsiteX68" fmla="*/ 647904 w 1320257"/>
                  <a:gd name="connsiteY68" fmla="*/ 1234685 h 1244464"/>
                  <a:gd name="connsiteX69" fmla="*/ 647904 w 1320257"/>
                  <a:gd name="connsiteY69" fmla="*/ 1234685 h 1244464"/>
                  <a:gd name="connsiteX70" fmla="*/ 672353 w 1320257"/>
                  <a:gd name="connsiteY70" fmla="*/ 1227350 h 1244464"/>
                  <a:gd name="connsiteX71" fmla="*/ 687023 w 1320257"/>
                  <a:gd name="connsiteY71" fmla="*/ 1207791 h 1244464"/>
                  <a:gd name="connsiteX72" fmla="*/ 713917 w 1320257"/>
                  <a:gd name="connsiteY72" fmla="*/ 1229795 h 1244464"/>
                  <a:gd name="connsiteX73" fmla="*/ 740811 w 1320257"/>
                  <a:gd name="connsiteY73" fmla="*/ 1237130 h 1244464"/>
                  <a:gd name="connsiteX74" fmla="*/ 757925 w 1320257"/>
                  <a:gd name="connsiteY74" fmla="*/ 1244464 h 1244464"/>
                  <a:gd name="connsiteX75" fmla="*/ 777485 w 1320257"/>
                  <a:gd name="connsiteY75" fmla="*/ 1222460 h 1244464"/>
                  <a:gd name="connsiteX76" fmla="*/ 799489 w 1320257"/>
                  <a:gd name="connsiteY76" fmla="*/ 1205346 h 1244464"/>
                  <a:gd name="connsiteX77" fmla="*/ 816603 w 1320257"/>
                  <a:gd name="connsiteY77" fmla="*/ 1190676 h 1244464"/>
                  <a:gd name="connsiteX78" fmla="*/ 823938 w 1320257"/>
                  <a:gd name="connsiteY78" fmla="*/ 1173562 h 1244464"/>
                  <a:gd name="connsiteX79" fmla="*/ 828828 w 1320257"/>
                  <a:gd name="connsiteY79" fmla="*/ 1158892 h 1244464"/>
                  <a:gd name="connsiteX80" fmla="*/ 838608 w 1320257"/>
                  <a:gd name="connsiteY80" fmla="*/ 1136888 h 1244464"/>
                  <a:gd name="connsiteX81" fmla="*/ 867947 w 1320257"/>
                  <a:gd name="connsiteY81" fmla="*/ 1127108 h 1244464"/>
                  <a:gd name="connsiteX82" fmla="*/ 875281 w 1320257"/>
                  <a:gd name="connsiteY82" fmla="*/ 1105104 h 1244464"/>
                  <a:gd name="connsiteX83" fmla="*/ 877726 w 1320257"/>
                  <a:gd name="connsiteY83" fmla="*/ 1080655 h 1244464"/>
                  <a:gd name="connsiteX84" fmla="*/ 880171 w 1320257"/>
                  <a:gd name="connsiteY84" fmla="*/ 1058650 h 1244464"/>
                  <a:gd name="connsiteX85" fmla="*/ 887506 w 1320257"/>
                  <a:gd name="connsiteY85" fmla="*/ 1036646 h 1244464"/>
                  <a:gd name="connsiteX86" fmla="*/ 887506 w 1320257"/>
                  <a:gd name="connsiteY86" fmla="*/ 1014642 h 1244464"/>
                  <a:gd name="connsiteX87" fmla="*/ 887506 w 1320257"/>
                  <a:gd name="connsiteY87" fmla="*/ 997527 h 1244464"/>
                  <a:gd name="connsiteX88" fmla="*/ 889951 w 1320257"/>
                  <a:gd name="connsiteY88" fmla="*/ 975523 h 1244464"/>
                  <a:gd name="connsiteX89" fmla="*/ 897286 w 1320257"/>
                  <a:gd name="connsiteY89" fmla="*/ 951074 h 1244464"/>
                  <a:gd name="connsiteX90" fmla="*/ 909510 w 1320257"/>
                  <a:gd name="connsiteY90" fmla="*/ 931515 h 1244464"/>
                  <a:gd name="connsiteX91" fmla="*/ 919290 w 1320257"/>
                  <a:gd name="connsiteY91" fmla="*/ 924180 h 1244464"/>
                  <a:gd name="connsiteX92" fmla="*/ 946184 w 1320257"/>
                  <a:gd name="connsiteY92" fmla="*/ 929070 h 1244464"/>
                  <a:gd name="connsiteX93" fmla="*/ 958409 w 1320257"/>
                  <a:gd name="connsiteY93" fmla="*/ 943739 h 1244464"/>
                  <a:gd name="connsiteX94" fmla="*/ 977968 w 1320257"/>
                  <a:gd name="connsiteY94" fmla="*/ 938849 h 1244464"/>
                  <a:gd name="connsiteX95" fmla="*/ 990193 w 1320257"/>
                  <a:gd name="connsiteY95" fmla="*/ 938849 h 1244464"/>
                  <a:gd name="connsiteX96" fmla="*/ 1002417 w 1320257"/>
                  <a:gd name="connsiteY96" fmla="*/ 955964 h 1244464"/>
                  <a:gd name="connsiteX97" fmla="*/ 1019532 w 1320257"/>
                  <a:gd name="connsiteY97" fmla="*/ 965743 h 1244464"/>
                  <a:gd name="connsiteX98" fmla="*/ 1041536 w 1320257"/>
                  <a:gd name="connsiteY98" fmla="*/ 973078 h 1244464"/>
                  <a:gd name="connsiteX99" fmla="*/ 1061095 w 1320257"/>
                  <a:gd name="connsiteY99" fmla="*/ 977968 h 1244464"/>
                  <a:gd name="connsiteX100" fmla="*/ 1078210 w 1320257"/>
                  <a:gd name="connsiteY100" fmla="*/ 975523 h 1244464"/>
                  <a:gd name="connsiteX101" fmla="*/ 1097769 w 1320257"/>
                  <a:gd name="connsiteY101" fmla="*/ 965743 h 1244464"/>
                  <a:gd name="connsiteX102" fmla="*/ 1107549 w 1320257"/>
                  <a:gd name="connsiteY102" fmla="*/ 941294 h 1244464"/>
                  <a:gd name="connsiteX103" fmla="*/ 1119773 w 1320257"/>
                  <a:gd name="connsiteY103" fmla="*/ 919290 h 1244464"/>
                  <a:gd name="connsiteX104" fmla="*/ 1144223 w 1320257"/>
                  <a:gd name="connsiteY104" fmla="*/ 919290 h 1244464"/>
                  <a:gd name="connsiteX105" fmla="*/ 1156447 w 1320257"/>
                  <a:gd name="connsiteY105" fmla="*/ 919290 h 1244464"/>
                  <a:gd name="connsiteX106" fmla="*/ 1188231 w 1320257"/>
                  <a:gd name="connsiteY106" fmla="*/ 919290 h 1244464"/>
                  <a:gd name="connsiteX107" fmla="*/ 1222460 w 1320257"/>
                  <a:gd name="connsiteY107" fmla="*/ 911955 h 1244464"/>
                  <a:gd name="connsiteX108" fmla="*/ 1249354 w 1320257"/>
                  <a:gd name="connsiteY108" fmla="*/ 902176 h 1244464"/>
                  <a:gd name="connsiteX109" fmla="*/ 1256689 w 1320257"/>
                  <a:gd name="connsiteY109" fmla="*/ 880171 h 1244464"/>
                  <a:gd name="connsiteX110" fmla="*/ 1256689 w 1320257"/>
                  <a:gd name="connsiteY110" fmla="*/ 855722 h 1244464"/>
                  <a:gd name="connsiteX111" fmla="*/ 1254244 w 1320257"/>
                  <a:gd name="connsiteY111" fmla="*/ 838608 h 1244464"/>
                  <a:gd name="connsiteX112" fmla="*/ 1268913 w 1320257"/>
                  <a:gd name="connsiteY112" fmla="*/ 821493 h 1244464"/>
                  <a:gd name="connsiteX113" fmla="*/ 1300697 w 1320257"/>
                  <a:gd name="connsiteY113" fmla="*/ 816603 h 1244464"/>
                  <a:gd name="connsiteX114" fmla="*/ 1320257 w 1320257"/>
                  <a:gd name="connsiteY114" fmla="*/ 799489 h 1244464"/>
                  <a:gd name="connsiteX115" fmla="*/ 1315367 w 1320257"/>
                  <a:gd name="connsiteY115" fmla="*/ 777485 h 1244464"/>
                  <a:gd name="connsiteX116" fmla="*/ 1305587 w 1320257"/>
                  <a:gd name="connsiteY116" fmla="*/ 745701 h 1244464"/>
                  <a:gd name="connsiteX117" fmla="*/ 1308032 w 1320257"/>
                  <a:gd name="connsiteY117" fmla="*/ 716362 h 1244464"/>
                  <a:gd name="connsiteX118" fmla="*/ 1288473 w 1320257"/>
                  <a:gd name="connsiteY118" fmla="*/ 704137 h 1244464"/>
                  <a:gd name="connsiteX119" fmla="*/ 1264024 w 1320257"/>
                  <a:gd name="connsiteY119" fmla="*/ 696802 h 1244464"/>
                  <a:gd name="connsiteX120" fmla="*/ 1239574 w 1320257"/>
                  <a:gd name="connsiteY120" fmla="*/ 694357 h 1244464"/>
                  <a:gd name="connsiteX121" fmla="*/ 1200456 w 1320257"/>
                  <a:gd name="connsiteY121" fmla="*/ 699247 h 1244464"/>
                  <a:gd name="connsiteX122" fmla="*/ 1173562 w 1320257"/>
                  <a:gd name="connsiteY122" fmla="*/ 677243 h 1244464"/>
                  <a:gd name="connsiteX123" fmla="*/ 1141778 w 1320257"/>
                  <a:gd name="connsiteY123" fmla="*/ 655239 h 1244464"/>
                  <a:gd name="connsiteX124" fmla="*/ 1092879 w 1320257"/>
                  <a:gd name="connsiteY124" fmla="*/ 647904 h 1244464"/>
                  <a:gd name="connsiteX125" fmla="*/ 1065985 w 1320257"/>
                  <a:gd name="connsiteY125" fmla="*/ 647904 h 1244464"/>
                  <a:gd name="connsiteX126" fmla="*/ 1065985 w 1320257"/>
                  <a:gd name="connsiteY126" fmla="*/ 618565 h 1244464"/>
                  <a:gd name="connsiteX127" fmla="*/ 1087989 w 1320257"/>
                  <a:gd name="connsiteY127" fmla="*/ 601450 h 1244464"/>
                  <a:gd name="connsiteX128" fmla="*/ 1112439 w 1320257"/>
                  <a:gd name="connsiteY128" fmla="*/ 591671 h 1244464"/>
                  <a:gd name="connsiteX129" fmla="*/ 1122218 w 1320257"/>
                  <a:gd name="connsiteY129" fmla="*/ 569666 h 1244464"/>
                  <a:gd name="connsiteX130" fmla="*/ 1097769 w 1320257"/>
                  <a:gd name="connsiteY130" fmla="*/ 550107 h 1244464"/>
                  <a:gd name="connsiteX131" fmla="*/ 1053761 w 1320257"/>
                  <a:gd name="connsiteY131" fmla="*/ 513433 h 1244464"/>
                  <a:gd name="connsiteX132" fmla="*/ 1031756 w 1320257"/>
                  <a:gd name="connsiteY132" fmla="*/ 474315 h 1244464"/>
                  <a:gd name="connsiteX133" fmla="*/ 1036646 w 1320257"/>
                  <a:gd name="connsiteY133" fmla="*/ 437641 h 1244464"/>
                  <a:gd name="connsiteX134" fmla="*/ 1070875 w 1320257"/>
                  <a:gd name="connsiteY134" fmla="*/ 410747 h 1244464"/>
                  <a:gd name="connsiteX135" fmla="*/ 1105104 w 1320257"/>
                  <a:gd name="connsiteY135" fmla="*/ 405857 h 1244464"/>
                  <a:gd name="connsiteX136" fmla="*/ 1146667 w 1320257"/>
                  <a:gd name="connsiteY136" fmla="*/ 410747 h 1244464"/>
                  <a:gd name="connsiteX137" fmla="*/ 1144223 w 1320257"/>
                  <a:gd name="connsiteY137" fmla="*/ 381408 h 1244464"/>
                  <a:gd name="connsiteX138" fmla="*/ 1119773 w 1320257"/>
                  <a:gd name="connsiteY138" fmla="*/ 342289 h 1244464"/>
                  <a:gd name="connsiteX139" fmla="*/ 1100214 w 1320257"/>
                  <a:gd name="connsiteY139" fmla="*/ 303170 h 1244464"/>
                  <a:gd name="connsiteX140" fmla="*/ 1134443 w 1320257"/>
                  <a:gd name="connsiteY140" fmla="*/ 246937 h 1244464"/>
                  <a:gd name="connsiteX141" fmla="*/ 1222460 w 1320257"/>
                  <a:gd name="connsiteY141" fmla="*/ 161365 h 1244464"/>
                  <a:gd name="connsiteX142" fmla="*/ 1227350 w 1320257"/>
                  <a:gd name="connsiteY142" fmla="*/ 117356 h 1244464"/>
                  <a:gd name="connsiteX143" fmla="*/ 1185786 w 1320257"/>
                  <a:gd name="connsiteY143" fmla="*/ 80683 h 1244464"/>
                  <a:gd name="connsiteX144" fmla="*/ 1154002 w 1320257"/>
                  <a:gd name="connsiteY144" fmla="*/ 14670 h 1244464"/>
                  <a:gd name="connsiteX145" fmla="*/ 1090434 w 1320257"/>
                  <a:gd name="connsiteY145" fmla="*/ 0 h 1244464"/>
                  <a:gd name="connsiteX146" fmla="*/ 1056205 w 1320257"/>
                  <a:gd name="connsiteY146" fmla="*/ 14670 h 1244464"/>
                  <a:gd name="connsiteX147" fmla="*/ 1009752 w 1320257"/>
                  <a:gd name="connsiteY147" fmla="*/ 9780 h 1244464"/>
                  <a:gd name="connsiteX148" fmla="*/ 963299 w 1320257"/>
                  <a:gd name="connsiteY148" fmla="*/ 46454 h 1244464"/>
                  <a:gd name="connsiteX149" fmla="*/ 931515 w 1320257"/>
                  <a:gd name="connsiteY149" fmla="*/ 129581 h 1244464"/>
                  <a:gd name="connsiteX150" fmla="*/ 936404 w 1320257"/>
                  <a:gd name="connsiteY150" fmla="*/ 156475 h 1244464"/>
                  <a:gd name="connsiteX151" fmla="*/ 867947 w 1320257"/>
                  <a:gd name="connsiteY151" fmla="*/ 195594 h 1244464"/>
                  <a:gd name="connsiteX152" fmla="*/ 843497 w 1320257"/>
                  <a:gd name="connsiteY152" fmla="*/ 246937 h 1244464"/>
                  <a:gd name="connsiteX153" fmla="*/ 848387 w 1320257"/>
                  <a:gd name="connsiteY153" fmla="*/ 400967 h 1244464"/>
                  <a:gd name="connsiteX154" fmla="*/ 828828 w 1320257"/>
                  <a:gd name="connsiteY154" fmla="*/ 410747 h 1244464"/>
                  <a:gd name="connsiteX155" fmla="*/ 772595 w 1320257"/>
                  <a:gd name="connsiteY155" fmla="*/ 410747 h 1244464"/>
                  <a:gd name="connsiteX156" fmla="*/ 733476 w 1320257"/>
                  <a:gd name="connsiteY156" fmla="*/ 396077 h 1244464"/>
                  <a:gd name="connsiteX157" fmla="*/ 694357 w 1320257"/>
                  <a:gd name="connsiteY157" fmla="*/ 369183 h 1244464"/>
                  <a:gd name="connsiteX158" fmla="*/ 687023 w 1320257"/>
                  <a:gd name="connsiteY158" fmla="*/ 305615 h 1244464"/>
                  <a:gd name="connsiteX159" fmla="*/ 655239 w 1320257"/>
                  <a:gd name="connsiteY159" fmla="*/ 256717 h 1244464"/>
                  <a:gd name="connsiteX160" fmla="*/ 625900 w 1320257"/>
                  <a:gd name="connsiteY160" fmla="*/ 224933 h 1244464"/>
                  <a:gd name="connsiteX161" fmla="*/ 581891 w 1320257"/>
                  <a:gd name="connsiteY161" fmla="*/ 134471 h 1244464"/>
                  <a:gd name="connsiteX162" fmla="*/ 550107 w 1320257"/>
                  <a:gd name="connsiteY162" fmla="*/ 176034 h 1244464"/>
                  <a:gd name="connsiteX163" fmla="*/ 550107 w 1320257"/>
                  <a:gd name="connsiteY163" fmla="*/ 261607 h 1244464"/>
                  <a:gd name="connsiteX164" fmla="*/ 542772 w 1320257"/>
                  <a:gd name="connsiteY164" fmla="*/ 293391 h 1244464"/>
                  <a:gd name="connsiteX165" fmla="*/ 506099 w 1320257"/>
                  <a:gd name="connsiteY165" fmla="*/ 366738 h 1244464"/>
                  <a:gd name="connsiteX166" fmla="*/ 464535 w 1320257"/>
                  <a:gd name="connsiteY166" fmla="*/ 388742 h 1244464"/>
                  <a:gd name="connsiteX167" fmla="*/ 425416 w 1320257"/>
                  <a:gd name="connsiteY167" fmla="*/ 369183 h 1244464"/>
                  <a:gd name="connsiteX168" fmla="*/ 383853 w 1320257"/>
                  <a:gd name="connsiteY168" fmla="*/ 378963 h 1244464"/>
                  <a:gd name="connsiteX169" fmla="*/ 344734 w 1320257"/>
                  <a:gd name="connsiteY169" fmla="*/ 352069 h 1244464"/>
                  <a:gd name="connsiteX170" fmla="*/ 322730 w 1320257"/>
                  <a:gd name="connsiteY170" fmla="*/ 371628 h 1244464"/>
                  <a:gd name="connsiteX171" fmla="*/ 259162 w 1320257"/>
                  <a:gd name="connsiteY171" fmla="*/ 386297 h 1244464"/>
                  <a:gd name="connsiteX172" fmla="*/ 220043 w 1320257"/>
                  <a:gd name="connsiteY172" fmla="*/ 420526 h 1244464"/>
                  <a:gd name="connsiteX173" fmla="*/ 198039 w 1320257"/>
                  <a:gd name="connsiteY173" fmla="*/ 432751 h 1244464"/>
                  <a:gd name="connsiteX174" fmla="*/ 178479 w 1320257"/>
                  <a:gd name="connsiteY174" fmla="*/ 420526 h 1244464"/>
                  <a:gd name="connsiteX175" fmla="*/ 154030 w 1320257"/>
                  <a:gd name="connsiteY175" fmla="*/ 435196 h 1244464"/>
                  <a:gd name="connsiteX176" fmla="*/ 112466 w 1320257"/>
                  <a:gd name="connsiteY176" fmla="*/ 422971 h 1244464"/>
                  <a:gd name="connsiteX177" fmla="*/ 61123 w 1320257"/>
                  <a:gd name="connsiteY177" fmla="*/ 386297 h 1244464"/>
                  <a:gd name="connsiteX0" fmla="*/ 61123 w 1320257"/>
                  <a:gd name="connsiteY0" fmla="*/ 386297 h 1244464"/>
                  <a:gd name="connsiteX1" fmla="*/ 39119 w 1320257"/>
                  <a:gd name="connsiteY1" fmla="*/ 425416 h 1244464"/>
                  <a:gd name="connsiteX2" fmla="*/ 34229 w 1320257"/>
                  <a:gd name="connsiteY2" fmla="*/ 459645 h 1244464"/>
                  <a:gd name="connsiteX3" fmla="*/ 9780 w 1320257"/>
                  <a:gd name="connsiteY3" fmla="*/ 481649 h 1244464"/>
                  <a:gd name="connsiteX4" fmla="*/ 0 w 1320257"/>
                  <a:gd name="connsiteY4" fmla="*/ 523213 h 1244464"/>
                  <a:gd name="connsiteX5" fmla="*/ 2445 w 1320257"/>
                  <a:gd name="connsiteY5" fmla="*/ 550107 h 1244464"/>
                  <a:gd name="connsiteX6" fmla="*/ 22004 w 1320257"/>
                  <a:gd name="connsiteY6" fmla="*/ 581891 h 1244464"/>
                  <a:gd name="connsiteX7" fmla="*/ 53788 w 1320257"/>
                  <a:gd name="connsiteY7" fmla="*/ 630789 h 1244464"/>
                  <a:gd name="connsiteX8" fmla="*/ 80682 w 1320257"/>
                  <a:gd name="connsiteY8" fmla="*/ 635679 h 1244464"/>
                  <a:gd name="connsiteX9" fmla="*/ 107577 w 1320257"/>
                  <a:gd name="connsiteY9" fmla="*/ 640569 h 1244464"/>
                  <a:gd name="connsiteX10" fmla="*/ 132026 w 1320257"/>
                  <a:gd name="connsiteY10" fmla="*/ 643014 h 1244464"/>
                  <a:gd name="connsiteX11" fmla="*/ 154030 w 1320257"/>
                  <a:gd name="connsiteY11" fmla="*/ 643014 h 1244464"/>
                  <a:gd name="connsiteX12" fmla="*/ 193149 w 1320257"/>
                  <a:gd name="connsiteY12" fmla="*/ 623455 h 1244464"/>
                  <a:gd name="connsiteX13" fmla="*/ 227378 w 1320257"/>
                  <a:gd name="connsiteY13" fmla="*/ 603895 h 1244464"/>
                  <a:gd name="connsiteX14" fmla="*/ 254272 w 1320257"/>
                  <a:gd name="connsiteY14" fmla="*/ 601450 h 1244464"/>
                  <a:gd name="connsiteX15" fmla="*/ 298280 w 1320257"/>
                  <a:gd name="connsiteY15" fmla="*/ 603895 h 1244464"/>
                  <a:gd name="connsiteX16" fmla="*/ 317840 w 1320257"/>
                  <a:gd name="connsiteY16" fmla="*/ 623455 h 1244464"/>
                  <a:gd name="connsiteX17" fmla="*/ 334954 w 1320257"/>
                  <a:gd name="connsiteY17" fmla="*/ 643014 h 1244464"/>
                  <a:gd name="connsiteX18" fmla="*/ 342289 w 1320257"/>
                  <a:gd name="connsiteY18" fmla="*/ 655239 h 1244464"/>
                  <a:gd name="connsiteX19" fmla="*/ 352069 w 1320257"/>
                  <a:gd name="connsiteY19" fmla="*/ 684578 h 1244464"/>
                  <a:gd name="connsiteX20" fmla="*/ 349624 w 1320257"/>
                  <a:gd name="connsiteY20" fmla="*/ 709027 h 1244464"/>
                  <a:gd name="connsiteX21" fmla="*/ 347179 w 1320257"/>
                  <a:gd name="connsiteY21" fmla="*/ 743256 h 1244464"/>
                  <a:gd name="connsiteX22" fmla="*/ 332509 w 1320257"/>
                  <a:gd name="connsiteY22" fmla="*/ 755480 h 1244464"/>
                  <a:gd name="connsiteX23" fmla="*/ 315395 w 1320257"/>
                  <a:gd name="connsiteY23" fmla="*/ 770150 h 1244464"/>
                  <a:gd name="connsiteX24" fmla="*/ 300725 w 1320257"/>
                  <a:gd name="connsiteY24" fmla="*/ 794599 h 1244464"/>
                  <a:gd name="connsiteX25" fmla="*/ 286056 w 1320257"/>
                  <a:gd name="connsiteY25" fmla="*/ 821493 h 1244464"/>
                  <a:gd name="connsiteX26" fmla="*/ 283611 w 1320257"/>
                  <a:gd name="connsiteY26" fmla="*/ 855722 h 1244464"/>
                  <a:gd name="connsiteX27" fmla="*/ 281166 w 1320257"/>
                  <a:gd name="connsiteY27" fmla="*/ 885061 h 1244464"/>
                  <a:gd name="connsiteX28" fmla="*/ 278721 w 1320257"/>
                  <a:gd name="connsiteY28" fmla="*/ 907065 h 1244464"/>
                  <a:gd name="connsiteX29" fmla="*/ 278721 w 1320257"/>
                  <a:gd name="connsiteY29" fmla="*/ 924180 h 1244464"/>
                  <a:gd name="connsiteX30" fmla="*/ 276276 w 1320257"/>
                  <a:gd name="connsiteY30" fmla="*/ 941294 h 1244464"/>
                  <a:gd name="connsiteX31" fmla="*/ 256717 w 1320257"/>
                  <a:gd name="connsiteY31" fmla="*/ 958409 h 1244464"/>
                  <a:gd name="connsiteX32" fmla="*/ 242047 w 1320257"/>
                  <a:gd name="connsiteY32" fmla="*/ 963299 h 1244464"/>
                  <a:gd name="connsiteX33" fmla="*/ 234712 w 1320257"/>
                  <a:gd name="connsiteY33" fmla="*/ 980413 h 1244464"/>
                  <a:gd name="connsiteX34" fmla="*/ 249382 w 1320257"/>
                  <a:gd name="connsiteY34" fmla="*/ 1012197 h 1244464"/>
                  <a:gd name="connsiteX35" fmla="*/ 249382 w 1320257"/>
                  <a:gd name="connsiteY35" fmla="*/ 1024422 h 1244464"/>
                  <a:gd name="connsiteX36" fmla="*/ 261607 w 1320257"/>
                  <a:gd name="connsiteY36" fmla="*/ 1051316 h 1244464"/>
                  <a:gd name="connsiteX37" fmla="*/ 276276 w 1320257"/>
                  <a:gd name="connsiteY37" fmla="*/ 1063540 h 1244464"/>
                  <a:gd name="connsiteX38" fmla="*/ 288501 w 1320257"/>
                  <a:gd name="connsiteY38" fmla="*/ 1078210 h 1244464"/>
                  <a:gd name="connsiteX39" fmla="*/ 293390 w 1320257"/>
                  <a:gd name="connsiteY39" fmla="*/ 1092879 h 1244464"/>
                  <a:gd name="connsiteX40" fmla="*/ 286056 w 1320257"/>
                  <a:gd name="connsiteY40" fmla="*/ 1114884 h 1244464"/>
                  <a:gd name="connsiteX41" fmla="*/ 271386 w 1320257"/>
                  <a:gd name="connsiteY41" fmla="*/ 1124663 h 1244464"/>
                  <a:gd name="connsiteX42" fmla="*/ 264051 w 1320257"/>
                  <a:gd name="connsiteY42" fmla="*/ 1146668 h 1244464"/>
                  <a:gd name="connsiteX43" fmla="*/ 268941 w 1320257"/>
                  <a:gd name="connsiteY43" fmla="*/ 1158892 h 1244464"/>
                  <a:gd name="connsiteX44" fmla="*/ 286056 w 1320257"/>
                  <a:gd name="connsiteY44" fmla="*/ 1163782 h 1244464"/>
                  <a:gd name="connsiteX45" fmla="*/ 312950 w 1320257"/>
                  <a:gd name="connsiteY45" fmla="*/ 1149112 h 1244464"/>
                  <a:gd name="connsiteX46" fmla="*/ 342289 w 1320257"/>
                  <a:gd name="connsiteY46" fmla="*/ 1139333 h 1244464"/>
                  <a:gd name="connsiteX47" fmla="*/ 364293 w 1320257"/>
                  <a:gd name="connsiteY47" fmla="*/ 1127108 h 1244464"/>
                  <a:gd name="connsiteX48" fmla="*/ 388742 w 1320257"/>
                  <a:gd name="connsiteY48" fmla="*/ 1114884 h 1244464"/>
                  <a:gd name="connsiteX49" fmla="*/ 403412 w 1320257"/>
                  <a:gd name="connsiteY49" fmla="*/ 1102659 h 1244464"/>
                  <a:gd name="connsiteX50" fmla="*/ 420526 w 1320257"/>
                  <a:gd name="connsiteY50" fmla="*/ 1102659 h 1244464"/>
                  <a:gd name="connsiteX51" fmla="*/ 427861 w 1320257"/>
                  <a:gd name="connsiteY51" fmla="*/ 1119773 h 1244464"/>
                  <a:gd name="connsiteX52" fmla="*/ 413192 w 1320257"/>
                  <a:gd name="connsiteY52" fmla="*/ 1134443 h 1244464"/>
                  <a:gd name="connsiteX53" fmla="*/ 400967 w 1320257"/>
                  <a:gd name="connsiteY53" fmla="*/ 1144223 h 1244464"/>
                  <a:gd name="connsiteX54" fmla="*/ 420526 w 1320257"/>
                  <a:gd name="connsiteY54" fmla="*/ 1161337 h 1244464"/>
                  <a:gd name="connsiteX55" fmla="*/ 440086 w 1320257"/>
                  <a:gd name="connsiteY55" fmla="*/ 1168672 h 1244464"/>
                  <a:gd name="connsiteX56" fmla="*/ 452310 w 1320257"/>
                  <a:gd name="connsiteY56" fmla="*/ 1173562 h 1244464"/>
                  <a:gd name="connsiteX57" fmla="*/ 464535 w 1320257"/>
                  <a:gd name="connsiteY57" fmla="*/ 1195566 h 1244464"/>
                  <a:gd name="connsiteX58" fmla="*/ 464535 w 1320257"/>
                  <a:gd name="connsiteY58" fmla="*/ 1222460 h 1244464"/>
                  <a:gd name="connsiteX59" fmla="*/ 484094 w 1320257"/>
                  <a:gd name="connsiteY59" fmla="*/ 1239574 h 1244464"/>
                  <a:gd name="connsiteX60" fmla="*/ 506099 w 1320257"/>
                  <a:gd name="connsiteY60" fmla="*/ 1234685 h 1244464"/>
                  <a:gd name="connsiteX61" fmla="*/ 518323 w 1320257"/>
                  <a:gd name="connsiteY61" fmla="*/ 1222460 h 1244464"/>
                  <a:gd name="connsiteX62" fmla="*/ 535438 w 1320257"/>
                  <a:gd name="connsiteY62" fmla="*/ 1198011 h 1244464"/>
                  <a:gd name="connsiteX63" fmla="*/ 554997 w 1320257"/>
                  <a:gd name="connsiteY63" fmla="*/ 1195566 h 1244464"/>
                  <a:gd name="connsiteX64" fmla="*/ 569666 w 1320257"/>
                  <a:gd name="connsiteY64" fmla="*/ 1205346 h 1244464"/>
                  <a:gd name="connsiteX65" fmla="*/ 584336 w 1320257"/>
                  <a:gd name="connsiteY65" fmla="*/ 1227350 h 1244464"/>
                  <a:gd name="connsiteX66" fmla="*/ 594116 w 1320257"/>
                  <a:gd name="connsiteY66" fmla="*/ 1229795 h 1244464"/>
                  <a:gd name="connsiteX67" fmla="*/ 623455 w 1320257"/>
                  <a:gd name="connsiteY67" fmla="*/ 1237130 h 1244464"/>
                  <a:gd name="connsiteX68" fmla="*/ 647904 w 1320257"/>
                  <a:gd name="connsiteY68" fmla="*/ 1234685 h 1244464"/>
                  <a:gd name="connsiteX69" fmla="*/ 647904 w 1320257"/>
                  <a:gd name="connsiteY69" fmla="*/ 1234685 h 1244464"/>
                  <a:gd name="connsiteX70" fmla="*/ 672353 w 1320257"/>
                  <a:gd name="connsiteY70" fmla="*/ 1227350 h 1244464"/>
                  <a:gd name="connsiteX71" fmla="*/ 687023 w 1320257"/>
                  <a:gd name="connsiteY71" fmla="*/ 1207791 h 1244464"/>
                  <a:gd name="connsiteX72" fmla="*/ 713917 w 1320257"/>
                  <a:gd name="connsiteY72" fmla="*/ 1229795 h 1244464"/>
                  <a:gd name="connsiteX73" fmla="*/ 740811 w 1320257"/>
                  <a:gd name="connsiteY73" fmla="*/ 1237130 h 1244464"/>
                  <a:gd name="connsiteX74" fmla="*/ 757925 w 1320257"/>
                  <a:gd name="connsiteY74" fmla="*/ 1244464 h 1244464"/>
                  <a:gd name="connsiteX75" fmla="*/ 777485 w 1320257"/>
                  <a:gd name="connsiteY75" fmla="*/ 1222460 h 1244464"/>
                  <a:gd name="connsiteX76" fmla="*/ 799489 w 1320257"/>
                  <a:gd name="connsiteY76" fmla="*/ 1205346 h 1244464"/>
                  <a:gd name="connsiteX77" fmla="*/ 816603 w 1320257"/>
                  <a:gd name="connsiteY77" fmla="*/ 1190676 h 1244464"/>
                  <a:gd name="connsiteX78" fmla="*/ 823938 w 1320257"/>
                  <a:gd name="connsiteY78" fmla="*/ 1173562 h 1244464"/>
                  <a:gd name="connsiteX79" fmla="*/ 828828 w 1320257"/>
                  <a:gd name="connsiteY79" fmla="*/ 1158892 h 1244464"/>
                  <a:gd name="connsiteX80" fmla="*/ 838608 w 1320257"/>
                  <a:gd name="connsiteY80" fmla="*/ 1136888 h 1244464"/>
                  <a:gd name="connsiteX81" fmla="*/ 867947 w 1320257"/>
                  <a:gd name="connsiteY81" fmla="*/ 1127108 h 1244464"/>
                  <a:gd name="connsiteX82" fmla="*/ 875281 w 1320257"/>
                  <a:gd name="connsiteY82" fmla="*/ 1105104 h 1244464"/>
                  <a:gd name="connsiteX83" fmla="*/ 877726 w 1320257"/>
                  <a:gd name="connsiteY83" fmla="*/ 1080655 h 1244464"/>
                  <a:gd name="connsiteX84" fmla="*/ 880171 w 1320257"/>
                  <a:gd name="connsiteY84" fmla="*/ 1058650 h 1244464"/>
                  <a:gd name="connsiteX85" fmla="*/ 887506 w 1320257"/>
                  <a:gd name="connsiteY85" fmla="*/ 1036646 h 1244464"/>
                  <a:gd name="connsiteX86" fmla="*/ 887506 w 1320257"/>
                  <a:gd name="connsiteY86" fmla="*/ 1014642 h 1244464"/>
                  <a:gd name="connsiteX87" fmla="*/ 887506 w 1320257"/>
                  <a:gd name="connsiteY87" fmla="*/ 997527 h 1244464"/>
                  <a:gd name="connsiteX88" fmla="*/ 889951 w 1320257"/>
                  <a:gd name="connsiteY88" fmla="*/ 975523 h 1244464"/>
                  <a:gd name="connsiteX89" fmla="*/ 897286 w 1320257"/>
                  <a:gd name="connsiteY89" fmla="*/ 951074 h 1244464"/>
                  <a:gd name="connsiteX90" fmla="*/ 909510 w 1320257"/>
                  <a:gd name="connsiteY90" fmla="*/ 931515 h 1244464"/>
                  <a:gd name="connsiteX91" fmla="*/ 919290 w 1320257"/>
                  <a:gd name="connsiteY91" fmla="*/ 924180 h 1244464"/>
                  <a:gd name="connsiteX92" fmla="*/ 946184 w 1320257"/>
                  <a:gd name="connsiteY92" fmla="*/ 929070 h 1244464"/>
                  <a:gd name="connsiteX93" fmla="*/ 958409 w 1320257"/>
                  <a:gd name="connsiteY93" fmla="*/ 943739 h 1244464"/>
                  <a:gd name="connsiteX94" fmla="*/ 977968 w 1320257"/>
                  <a:gd name="connsiteY94" fmla="*/ 938849 h 1244464"/>
                  <a:gd name="connsiteX95" fmla="*/ 990193 w 1320257"/>
                  <a:gd name="connsiteY95" fmla="*/ 938849 h 1244464"/>
                  <a:gd name="connsiteX96" fmla="*/ 1002417 w 1320257"/>
                  <a:gd name="connsiteY96" fmla="*/ 955964 h 1244464"/>
                  <a:gd name="connsiteX97" fmla="*/ 1019532 w 1320257"/>
                  <a:gd name="connsiteY97" fmla="*/ 965743 h 1244464"/>
                  <a:gd name="connsiteX98" fmla="*/ 1041536 w 1320257"/>
                  <a:gd name="connsiteY98" fmla="*/ 973078 h 1244464"/>
                  <a:gd name="connsiteX99" fmla="*/ 1061095 w 1320257"/>
                  <a:gd name="connsiteY99" fmla="*/ 977968 h 1244464"/>
                  <a:gd name="connsiteX100" fmla="*/ 1078210 w 1320257"/>
                  <a:gd name="connsiteY100" fmla="*/ 975523 h 1244464"/>
                  <a:gd name="connsiteX101" fmla="*/ 1097769 w 1320257"/>
                  <a:gd name="connsiteY101" fmla="*/ 965743 h 1244464"/>
                  <a:gd name="connsiteX102" fmla="*/ 1107549 w 1320257"/>
                  <a:gd name="connsiteY102" fmla="*/ 941294 h 1244464"/>
                  <a:gd name="connsiteX103" fmla="*/ 1119773 w 1320257"/>
                  <a:gd name="connsiteY103" fmla="*/ 919290 h 1244464"/>
                  <a:gd name="connsiteX104" fmla="*/ 1144223 w 1320257"/>
                  <a:gd name="connsiteY104" fmla="*/ 919290 h 1244464"/>
                  <a:gd name="connsiteX105" fmla="*/ 1156447 w 1320257"/>
                  <a:gd name="connsiteY105" fmla="*/ 919290 h 1244464"/>
                  <a:gd name="connsiteX106" fmla="*/ 1188231 w 1320257"/>
                  <a:gd name="connsiteY106" fmla="*/ 919290 h 1244464"/>
                  <a:gd name="connsiteX107" fmla="*/ 1222460 w 1320257"/>
                  <a:gd name="connsiteY107" fmla="*/ 911955 h 1244464"/>
                  <a:gd name="connsiteX108" fmla="*/ 1249354 w 1320257"/>
                  <a:gd name="connsiteY108" fmla="*/ 902176 h 1244464"/>
                  <a:gd name="connsiteX109" fmla="*/ 1256689 w 1320257"/>
                  <a:gd name="connsiteY109" fmla="*/ 880171 h 1244464"/>
                  <a:gd name="connsiteX110" fmla="*/ 1256689 w 1320257"/>
                  <a:gd name="connsiteY110" fmla="*/ 855722 h 1244464"/>
                  <a:gd name="connsiteX111" fmla="*/ 1254244 w 1320257"/>
                  <a:gd name="connsiteY111" fmla="*/ 838608 h 1244464"/>
                  <a:gd name="connsiteX112" fmla="*/ 1268913 w 1320257"/>
                  <a:gd name="connsiteY112" fmla="*/ 821493 h 1244464"/>
                  <a:gd name="connsiteX113" fmla="*/ 1300697 w 1320257"/>
                  <a:gd name="connsiteY113" fmla="*/ 816603 h 1244464"/>
                  <a:gd name="connsiteX114" fmla="*/ 1320257 w 1320257"/>
                  <a:gd name="connsiteY114" fmla="*/ 799489 h 1244464"/>
                  <a:gd name="connsiteX115" fmla="*/ 1315367 w 1320257"/>
                  <a:gd name="connsiteY115" fmla="*/ 777485 h 1244464"/>
                  <a:gd name="connsiteX116" fmla="*/ 1305587 w 1320257"/>
                  <a:gd name="connsiteY116" fmla="*/ 745701 h 1244464"/>
                  <a:gd name="connsiteX117" fmla="*/ 1308032 w 1320257"/>
                  <a:gd name="connsiteY117" fmla="*/ 716362 h 1244464"/>
                  <a:gd name="connsiteX118" fmla="*/ 1288473 w 1320257"/>
                  <a:gd name="connsiteY118" fmla="*/ 704137 h 1244464"/>
                  <a:gd name="connsiteX119" fmla="*/ 1264024 w 1320257"/>
                  <a:gd name="connsiteY119" fmla="*/ 696802 h 1244464"/>
                  <a:gd name="connsiteX120" fmla="*/ 1239574 w 1320257"/>
                  <a:gd name="connsiteY120" fmla="*/ 694357 h 1244464"/>
                  <a:gd name="connsiteX121" fmla="*/ 1200456 w 1320257"/>
                  <a:gd name="connsiteY121" fmla="*/ 699247 h 1244464"/>
                  <a:gd name="connsiteX122" fmla="*/ 1173562 w 1320257"/>
                  <a:gd name="connsiteY122" fmla="*/ 677243 h 1244464"/>
                  <a:gd name="connsiteX123" fmla="*/ 1141778 w 1320257"/>
                  <a:gd name="connsiteY123" fmla="*/ 655239 h 1244464"/>
                  <a:gd name="connsiteX124" fmla="*/ 1092879 w 1320257"/>
                  <a:gd name="connsiteY124" fmla="*/ 647904 h 1244464"/>
                  <a:gd name="connsiteX125" fmla="*/ 1065985 w 1320257"/>
                  <a:gd name="connsiteY125" fmla="*/ 647904 h 1244464"/>
                  <a:gd name="connsiteX126" fmla="*/ 1065985 w 1320257"/>
                  <a:gd name="connsiteY126" fmla="*/ 618565 h 1244464"/>
                  <a:gd name="connsiteX127" fmla="*/ 1087989 w 1320257"/>
                  <a:gd name="connsiteY127" fmla="*/ 601450 h 1244464"/>
                  <a:gd name="connsiteX128" fmla="*/ 1112439 w 1320257"/>
                  <a:gd name="connsiteY128" fmla="*/ 591671 h 1244464"/>
                  <a:gd name="connsiteX129" fmla="*/ 1122218 w 1320257"/>
                  <a:gd name="connsiteY129" fmla="*/ 569666 h 1244464"/>
                  <a:gd name="connsiteX130" fmla="*/ 1097769 w 1320257"/>
                  <a:gd name="connsiteY130" fmla="*/ 550107 h 1244464"/>
                  <a:gd name="connsiteX131" fmla="*/ 1053761 w 1320257"/>
                  <a:gd name="connsiteY131" fmla="*/ 513433 h 1244464"/>
                  <a:gd name="connsiteX132" fmla="*/ 1031756 w 1320257"/>
                  <a:gd name="connsiteY132" fmla="*/ 474315 h 1244464"/>
                  <a:gd name="connsiteX133" fmla="*/ 1036646 w 1320257"/>
                  <a:gd name="connsiteY133" fmla="*/ 437641 h 1244464"/>
                  <a:gd name="connsiteX134" fmla="*/ 1070875 w 1320257"/>
                  <a:gd name="connsiteY134" fmla="*/ 410747 h 1244464"/>
                  <a:gd name="connsiteX135" fmla="*/ 1105104 w 1320257"/>
                  <a:gd name="connsiteY135" fmla="*/ 405857 h 1244464"/>
                  <a:gd name="connsiteX136" fmla="*/ 1146667 w 1320257"/>
                  <a:gd name="connsiteY136" fmla="*/ 410747 h 1244464"/>
                  <a:gd name="connsiteX137" fmla="*/ 1144223 w 1320257"/>
                  <a:gd name="connsiteY137" fmla="*/ 381408 h 1244464"/>
                  <a:gd name="connsiteX138" fmla="*/ 1119773 w 1320257"/>
                  <a:gd name="connsiteY138" fmla="*/ 342289 h 1244464"/>
                  <a:gd name="connsiteX139" fmla="*/ 1100214 w 1320257"/>
                  <a:gd name="connsiteY139" fmla="*/ 303170 h 1244464"/>
                  <a:gd name="connsiteX140" fmla="*/ 1134443 w 1320257"/>
                  <a:gd name="connsiteY140" fmla="*/ 246937 h 1244464"/>
                  <a:gd name="connsiteX141" fmla="*/ 1222460 w 1320257"/>
                  <a:gd name="connsiteY141" fmla="*/ 161365 h 1244464"/>
                  <a:gd name="connsiteX142" fmla="*/ 1227350 w 1320257"/>
                  <a:gd name="connsiteY142" fmla="*/ 117356 h 1244464"/>
                  <a:gd name="connsiteX143" fmla="*/ 1185786 w 1320257"/>
                  <a:gd name="connsiteY143" fmla="*/ 80683 h 1244464"/>
                  <a:gd name="connsiteX144" fmla="*/ 1154002 w 1320257"/>
                  <a:gd name="connsiteY144" fmla="*/ 14670 h 1244464"/>
                  <a:gd name="connsiteX145" fmla="*/ 1090434 w 1320257"/>
                  <a:gd name="connsiteY145" fmla="*/ 0 h 1244464"/>
                  <a:gd name="connsiteX146" fmla="*/ 1056205 w 1320257"/>
                  <a:gd name="connsiteY146" fmla="*/ 14670 h 1244464"/>
                  <a:gd name="connsiteX147" fmla="*/ 1009752 w 1320257"/>
                  <a:gd name="connsiteY147" fmla="*/ 9780 h 1244464"/>
                  <a:gd name="connsiteX148" fmla="*/ 963299 w 1320257"/>
                  <a:gd name="connsiteY148" fmla="*/ 46454 h 1244464"/>
                  <a:gd name="connsiteX149" fmla="*/ 931515 w 1320257"/>
                  <a:gd name="connsiteY149" fmla="*/ 129581 h 1244464"/>
                  <a:gd name="connsiteX150" fmla="*/ 936404 w 1320257"/>
                  <a:gd name="connsiteY150" fmla="*/ 156475 h 1244464"/>
                  <a:gd name="connsiteX151" fmla="*/ 867947 w 1320257"/>
                  <a:gd name="connsiteY151" fmla="*/ 195594 h 1244464"/>
                  <a:gd name="connsiteX152" fmla="*/ 843497 w 1320257"/>
                  <a:gd name="connsiteY152" fmla="*/ 246937 h 1244464"/>
                  <a:gd name="connsiteX153" fmla="*/ 848387 w 1320257"/>
                  <a:gd name="connsiteY153" fmla="*/ 400967 h 1244464"/>
                  <a:gd name="connsiteX154" fmla="*/ 828828 w 1320257"/>
                  <a:gd name="connsiteY154" fmla="*/ 410747 h 1244464"/>
                  <a:gd name="connsiteX155" fmla="*/ 772595 w 1320257"/>
                  <a:gd name="connsiteY155" fmla="*/ 410747 h 1244464"/>
                  <a:gd name="connsiteX156" fmla="*/ 733476 w 1320257"/>
                  <a:gd name="connsiteY156" fmla="*/ 396077 h 1244464"/>
                  <a:gd name="connsiteX157" fmla="*/ 694357 w 1320257"/>
                  <a:gd name="connsiteY157" fmla="*/ 369183 h 1244464"/>
                  <a:gd name="connsiteX158" fmla="*/ 687023 w 1320257"/>
                  <a:gd name="connsiteY158" fmla="*/ 305615 h 1244464"/>
                  <a:gd name="connsiteX159" fmla="*/ 655239 w 1320257"/>
                  <a:gd name="connsiteY159" fmla="*/ 256717 h 1244464"/>
                  <a:gd name="connsiteX160" fmla="*/ 625900 w 1320257"/>
                  <a:gd name="connsiteY160" fmla="*/ 224933 h 1244464"/>
                  <a:gd name="connsiteX161" fmla="*/ 581891 w 1320257"/>
                  <a:gd name="connsiteY161" fmla="*/ 134471 h 1244464"/>
                  <a:gd name="connsiteX162" fmla="*/ 550107 w 1320257"/>
                  <a:gd name="connsiteY162" fmla="*/ 176034 h 1244464"/>
                  <a:gd name="connsiteX163" fmla="*/ 550107 w 1320257"/>
                  <a:gd name="connsiteY163" fmla="*/ 261607 h 1244464"/>
                  <a:gd name="connsiteX164" fmla="*/ 542772 w 1320257"/>
                  <a:gd name="connsiteY164" fmla="*/ 293391 h 1244464"/>
                  <a:gd name="connsiteX165" fmla="*/ 506099 w 1320257"/>
                  <a:gd name="connsiteY165" fmla="*/ 366738 h 1244464"/>
                  <a:gd name="connsiteX166" fmla="*/ 464535 w 1320257"/>
                  <a:gd name="connsiteY166" fmla="*/ 388742 h 1244464"/>
                  <a:gd name="connsiteX167" fmla="*/ 425416 w 1320257"/>
                  <a:gd name="connsiteY167" fmla="*/ 369183 h 1244464"/>
                  <a:gd name="connsiteX168" fmla="*/ 383853 w 1320257"/>
                  <a:gd name="connsiteY168" fmla="*/ 378963 h 1244464"/>
                  <a:gd name="connsiteX169" fmla="*/ 344734 w 1320257"/>
                  <a:gd name="connsiteY169" fmla="*/ 352069 h 1244464"/>
                  <a:gd name="connsiteX170" fmla="*/ 322730 w 1320257"/>
                  <a:gd name="connsiteY170" fmla="*/ 371628 h 1244464"/>
                  <a:gd name="connsiteX171" fmla="*/ 259162 w 1320257"/>
                  <a:gd name="connsiteY171" fmla="*/ 386297 h 1244464"/>
                  <a:gd name="connsiteX172" fmla="*/ 220043 w 1320257"/>
                  <a:gd name="connsiteY172" fmla="*/ 420526 h 1244464"/>
                  <a:gd name="connsiteX173" fmla="*/ 198039 w 1320257"/>
                  <a:gd name="connsiteY173" fmla="*/ 432751 h 1244464"/>
                  <a:gd name="connsiteX174" fmla="*/ 178479 w 1320257"/>
                  <a:gd name="connsiteY174" fmla="*/ 420526 h 1244464"/>
                  <a:gd name="connsiteX175" fmla="*/ 154030 w 1320257"/>
                  <a:gd name="connsiteY175" fmla="*/ 435196 h 1244464"/>
                  <a:gd name="connsiteX176" fmla="*/ 117355 w 1320257"/>
                  <a:gd name="connsiteY176" fmla="*/ 415637 h 1244464"/>
                  <a:gd name="connsiteX177" fmla="*/ 61123 w 1320257"/>
                  <a:gd name="connsiteY177" fmla="*/ 386297 h 1244464"/>
                  <a:gd name="connsiteX0" fmla="*/ 61123 w 1320257"/>
                  <a:gd name="connsiteY0" fmla="*/ 386297 h 1244464"/>
                  <a:gd name="connsiteX1" fmla="*/ 39119 w 1320257"/>
                  <a:gd name="connsiteY1" fmla="*/ 425416 h 1244464"/>
                  <a:gd name="connsiteX2" fmla="*/ 34229 w 1320257"/>
                  <a:gd name="connsiteY2" fmla="*/ 459645 h 1244464"/>
                  <a:gd name="connsiteX3" fmla="*/ 9780 w 1320257"/>
                  <a:gd name="connsiteY3" fmla="*/ 481649 h 1244464"/>
                  <a:gd name="connsiteX4" fmla="*/ 0 w 1320257"/>
                  <a:gd name="connsiteY4" fmla="*/ 523213 h 1244464"/>
                  <a:gd name="connsiteX5" fmla="*/ 2445 w 1320257"/>
                  <a:gd name="connsiteY5" fmla="*/ 550107 h 1244464"/>
                  <a:gd name="connsiteX6" fmla="*/ 22004 w 1320257"/>
                  <a:gd name="connsiteY6" fmla="*/ 581891 h 1244464"/>
                  <a:gd name="connsiteX7" fmla="*/ 53788 w 1320257"/>
                  <a:gd name="connsiteY7" fmla="*/ 630789 h 1244464"/>
                  <a:gd name="connsiteX8" fmla="*/ 80682 w 1320257"/>
                  <a:gd name="connsiteY8" fmla="*/ 635679 h 1244464"/>
                  <a:gd name="connsiteX9" fmla="*/ 107577 w 1320257"/>
                  <a:gd name="connsiteY9" fmla="*/ 640569 h 1244464"/>
                  <a:gd name="connsiteX10" fmla="*/ 132026 w 1320257"/>
                  <a:gd name="connsiteY10" fmla="*/ 643014 h 1244464"/>
                  <a:gd name="connsiteX11" fmla="*/ 154030 w 1320257"/>
                  <a:gd name="connsiteY11" fmla="*/ 643014 h 1244464"/>
                  <a:gd name="connsiteX12" fmla="*/ 193149 w 1320257"/>
                  <a:gd name="connsiteY12" fmla="*/ 623455 h 1244464"/>
                  <a:gd name="connsiteX13" fmla="*/ 227378 w 1320257"/>
                  <a:gd name="connsiteY13" fmla="*/ 603895 h 1244464"/>
                  <a:gd name="connsiteX14" fmla="*/ 254272 w 1320257"/>
                  <a:gd name="connsiteY14" fmla="*/ 601450 h 1244464"/>
                  <a:gd name="connsiteX15" fmla="*/ 298280 w 1320257"/>
                  <a:gd name="connsiteY15" fmla="*/ 603895 h 1244464"/>
                  <a:gd name="connsiteX16" fmla="*/ 317840 w 1320257"/>
                  <a:gd name="connsiteY16" fmla="*/ 623455 h 1244464"/>
                  <a:gd name="connsiteX17" fmla="*/ 334954 w 1320257"/>
                  <a:gd name="connsiteY17" fmla="*/ 643014 h 1244464"/>
                  <a:gd name="connsiteX18" fmla="*/ 342289 w 1320257"/>
                  <a:gd name="connsiteY18" fmla="*/ 655239 h 1244464"/>
                  <a:gd name="connsiteX19" fmla="*/ 352069 w 1320257"/>
                  <a:gd name="connsiteY19" fmla="*/ 684578 h 1244464"/>
                  <a:gd name="connsiteX20" fmla="*/ 349624 w 1320257"/>
                  <a:gd name="connsiteY20" fmla="*/ 709027 h 1244464"/>
                  <a:gd name="connsiteX21" fmla="*/ 347179 w 1320257"/>
                  <a:gd name="connsiteY21" fmla="*/ 743256 h 1244464"/>
                  <a:gd name="connsiteX22" fmla="*/ 332509 w 1320257"/>
                  <a:gd name="connsiteY22" fmla="*/ 755480 h 1244464"/>
                  <a:gd name="connsiteX23" fmla="*/ 315395 w 1320257"/>
                  <a:gd name="connsiteY23" fmla="*/ 770150 h 1244464"/>
                  <a:gd name="connsiteX24" fmla="*/ 300725 w 1320257"/>
                  <a:gd name="connsiteY24" fmla="*/ 794599 h 1244464"/>
                  <a:gd name="connsiteX25" fmla="*/ 286056 w 1320257"/>
                  <a:gd name="connsiteY25" fmla="*/ 821493 h 1244464"/>
                  <a:gd name="connsiteX26" fmla="*/ 283611 w 1320257"/>
                  <a:gd name="connsiteY26" fmla="*/ 855722 h 1244464"/>
                  <a:gd name="connsiteX27" fmla="*/ 281166 w 1320257"/>
                  <a:gd name="connsiteY27" fmla="*/ 885061 h 1244464"/>
                  <a:gd name="connsiteX28" fmla="*/ 278721 w 1320257"/>
                  <a:gd name="connsiteY28" fmla="*/ 907065 h 1244464"/>
                  <a:gd name="connsiteX29" fmla="*/ 278721 w 1320257"/>
                  <a:gd name="connsiteY29" fmla="*/ 924180 h 1244464"/>
                  <a:gd name="connsiteX30" fmla="*/ 276276 w 1320257"/>
                  <a:gd name="connsiteY30" fmla="*/ 941294 h 1244464"/>
                  <a:gd name="connsiteX31" fmla="*/ 256717 w 1320257"/>
                  <a:gd name="connsiteY31" fmla="*/ 958409 h 1244464"/>
                  <a:gd name="connsiteX32" fmla="*/ 242047 w 1320257"/>
                  <a:gd name="connsiteY32" fmla="*/ 963299 h 1244464"/>
                  <a:gd name="connsiteX33" fmla="*/ 234712 w 1320257"/>
                  <a:gd name="connsiteY33" fmla="*/ 980413 h 1244464"/>
                  <a:gd name="connsiteX34" fmla="*/ 249382 w 1320257"/>
                  <a:gd name="connsiteY34" fmla="*/ 1012197 h 1244464"/>
                  <a:gd name="connsiteX35" fmla="*/ 249382 w 1320257"/>
                  <a:gd name="connsiteY35" fmla="*/ 1024422 h 1244464"/>
                  <a:gd name="connsiteX36" fmla="*/ 261607 w 1320257"/>
                  <a:gd name="connsiteY36" fmla="*/ 1051316 h 1244464"/>
                  <a:gd name="connsiteX37" fmla="*/ 276276 w 1320257"/>
                  <a:gd name="connsiteY37" fmla="*/ 1063540 h 1244464"/>
                  <a:gd name="connsiteX38" fmla="*/ 288501 w 1320257"/>
                  <a:gd name="connsiteY38" fmla="*/ 1078210 h 1244464"/>
                  <a:gd name="connsiteX39" fmla="*/ 293390 w 1320257"/>
                  <a:gd name="connsiteY39" fmla="*/ 1092879 h 1244464"/>
                  <a:gd name="connsiteX40" fmla="*/ 286056 w 1320257"/>
                  <a:gd name="connsiteY40" fmla="*/ 1114884 h 1244464"/>
                  <a:gd name="connsiteX41" fmla="*/ 271386 w 1320257"/>
                  <a:gd name="connsiteY41" fmla="*/ 1124663 h 1244464"/>
                  <a:gd name="connsiteX42" fmla="*/ 264051 w 1320257"/>
                  <a:gd name="connsiteY42" fmla="*/ 1146668 h 1244464"/>
                  <a:gd name="connsiteX43" fmla="*/ 268941 w 1320257"/>
                  <a:gd name="connsiteY43" fmla="*/ 1158892 h 1244464"/>
                  <a:gd name="connsiteX44" fmla="*/ 286056 w 1320257"/>
                  <a:gd name="connsiteY44" fmla="*/ 1163782 h 1244464"/>
                  <a:gd name="connsiteX45" fmla="*/ 312950 w 1320257"/>
                  <a:gd name="connsiteY45" fmla="*/ 1149112 h 1244464"/>
                  <a:gd name="connsiteX46" fmla="*/ 342289 w 1320257"/>
                  <a:gd name="connsiteY46" fmla="*/ 1139333 h 1244464"/>
                  <a:gd name="connsiteX47" fmla="*/ 364293 w 1320257"/>
                  <a:gd name="connsiteY47" fmla="*/ 1127108 h 1244464"/>
                  <a:gd name="connsiteX48" fmla="*/ 388742 w 1320257"/>
                  <a:gd name="connsiteY48" fmla="*/ 1114884 h 1244464"/>
                  <a:gd name="connsiteX49" fmla="*/ 403412 w 1320257"/>
                  <a:gd name="connsiteY49" fmla="*/ 1102659 h 1244464"/>
                  <a:gd name="connsiteX50" fmla="*/ 420526 w 1320257"/>
                  <a:gd name="connsiteY50" fmla="*/ 1102659 h 1244464"/>
                  <a:gd name="connsiteX51" fmla="*/ 427861 w 1320257"/>
                  <a:gd name="connsiteY51" fmla="*/ 1119773 h 1244464"/>
                  <a:gd name="connsiteX52" fmla="*/ 413192 w 1320257"/>
                  <a:gd name="connsiteY52" fmla="*/ 1134443 h 1244464"/>
                  <a:gd name="connsiteX53" fmla="*/ 400967 w 1320257"/>
                  <a:gd name="connsiteY53" fmla="*/ 1144223 h 1244464"/>
                  <a:gd name="connsiteX54" fmla="*/ 420526 w 1320257"/>
                  <a:gd name="connsiteY54" fmla="*/ 1161337 h 1244464"/>
                  <a:gd name="connsiteX55" fmla="*/ 440086 w 1320257"/>
                  <a:gd name="connsiteY55" fmla="*/ 1168672 h 1244464"/>
                  <a:gd name="connsiteX56" fmla="*/ 452310 w 1320257"/>
                  <a:gd name="connsiteY56" fmla="*/ 1173562 h 1244464"/>
                  <a:gd name="connsiteX57" fmla="*/ 464535 w 1320257"/>
                  <a:gd name="connsiteY57" fmla="*/ 1195566 h 1244464"/>
                  <a:gd name="connsiteX58" fmla="*/ 464535 w 1320257"/>
                  <a:gd name="connsiteY58" fmla="*/ 1222460 h 1244464"/>
                  <a:gd name="connsiteX59" fmla="*/ 484094 w 1320257"/>
                  <a:gd name="connsiteY59" fmla="*/ 1239574 h 1244464"/>
                  <a:gd name="connsiteX60" fmla="*/ 506099 w 1320257"/>
                  <a:gd name="connsiteY60" fmla="*/ 1234685 h 1244464"/>
                  <a:gd name="connsiteX61" fmla="*/ 518323 w 1320257"/>
                  <a:gd name="connsiteY61" fmla="*/ 1222460 h 1244464"/>
                  <a:gd name="connsiteX62" fmla="*/ 535438 w 1320257"/>
                  <a:gd name="connsiteY62" fmla="*/ 1198011 h 1244464"/>
                  <a:gd name="connsiteX63" fmla="*/ 554997 w 1320257"/>
                  <a:gd name="connsiteY63" fmla="*/ 1195566 h 1244464"/>
                  <a:gd name="connsiteX64" fmla="*/ 569666 w 1320257"/>
                  <a:gd name="connsiteY64" fmla="*/ 1205346 h 1244464"/>
                  <a:gd name="connsiteX65" fmla="*/ 584336 w 1320257"/>
                  <a:gd name="connsiteY65" fmla="*/ 1227350 h 1244464"/>
                  <a:gd name="connsiteX66" fmla="*/ 594116 w 1320257"/>
                  <a:gd name="connsiteY66" fmla="*/ 1229795 h 1244464"/>
                  <a:gd name="connsiteX67" fmla="*/ 623455 w 1320257"/>
                  <a:gd name="connsiteY67" fmla="*/ 1237130 h 1244464"/>
                  <a:gd name="connsiteX68" fmla="*/ 647904 w 1320257"/>
                  <a:gd name="connsiteY68" fmla="*/ 1234685 h 1244464"/>
                  <a:gd name="connsiteX69" fmla="*/ 647904 w 1320257"/>
                  <a:gd name="connsiteY69" fmla="*/ 1234685 h 1244464"/>
                  <a:gd name="connsiteX70" fmla="*/ 672353 w 1320257"/>
                  <a:gd name="connsiteY70" fmla="*/ 1227350 h 1244464"/>
                  <a:gd name="connsiteX71" fmla="*/ 687023 w 1320257"/>
                  <a:gd name="connsiteY71" fmla="*/ 1207791 h 1244464"/>
                  <a:gd name="connsiteX72" fmla="*/ 713917 w 1320257"/>
                  <a:gd name="connsiteY72" fmla="*/ 1229795 h 1244464"/>
                  <a:gd name="connsiteX73" fmla="*/ 740811 w 1320257"/>
                  <a:gd name="connsiteY73" fmla="*/ 1237130 h 1244464"/>
                  <a:gd name="connsiteX74" fmla="*/ 757925 w 1320257"/>
                  <a:gd name="connsiteY74" fmla="*/ 1244464 h 1244464"/>
                  <a:gd name="connsiteX75" fmla="*/ 777485 w 1320257"/>
                  <a:gd name="connsiteY75" fmla="*/ 1222460 h 1244464"/>
                  <a:gd name="connsiteX76" fmla="*/ 799489 w 1320257"/>
                  <a:gd name="connsiteY76" fmla="*/ 1205346 h 1244464"/>
                  <a:gd name="connsiteX77" fmla="*/ 816603 w 1320257"/>
                  <a:gd name="connsiteY77" fmla="*/ 1190676 h 1244464"/>
                  <a:gd name="connsiteX78" fmla="*/ 823938 w 1320257"/>
                  <a:gd name="connsiteY78" fmla="*/ 1173562 h 1244464"/>
                  <a:gd name="connsiteX79" fmla="*/ 828828 w 1320257"/>
                  <a:gd name="connsiteY79" fmla="*/ 1158892 h 1244464"/>
                  <a:gd name="connsiteX80" fmla="*/ 838608 w 1320257"/>
                  <a:gd name="connsiteY80" fmla="*/ 1136888 h 1244464"/>
                  <a:gd name="connsiteX81" fmla="*/ 867947 w 1320257"/>
                  <a:gd name="connsiteY81" fmla="*/ 1127108 h 1244464"/>
                  <a:gd name="connsiteX82" fmla="*/ 875281 w 1320257"/>
                  <a:gd name="connsiteY82" fmla="*/ 1105104 h 1244464"/>
                  <a:gd name="connsiteX83" fmla="*/ 877726 w 1320257"/>
                  <a:gd name="connsiteY83" fmla="*/ 1080655 h 1244464"/>
                  <a:gd name="connsiteX84" fmla="*/ 880171 w 1320257"/>
                  <a:gd name="connsiteY84" fmla="*/ 1058650 h 1244464"/>
                  <a:gd name="connsiteX85" fmla="*/ 887506 w 1320257"/>
                  <a:gd name="connsiteY85" fmla="*/ 1036646 h 1244464"/>
                  <a:gd name="connsiteX86" fmla="*/ 887506 w 1320257"/>
                  <a:gd name="connsiteY86" fmla="*/ 1014642 h 1244464"/>
                  <a:gd name="connsiteX87" fmla="*/ 887506 w 1320257"/>
                  <a:gd name="connsiteY87" fmla="*/ 997527 h 1244464"/>
                  <a:gd name="connsiteX88" fmla="*/ 889951 w 1320257"/>
                  <a:gd name="connsiteY88" fmla="*/ 975523 h 1244464"/>
                  <a:gd name="connsiteX89" fmla="*/ 897286 w 1320257"/>
                  <a:gd name="connsiteY89" fmla="*/ 951074 h 1244464"/>
                  <a:gd name="connsiteX90" fmla="*/ 909510 w 1320257"/>
                  <a:gd name="connsiteY90" fmla="*/ 931515 h 1244464"/>
                  <a:gd name="connsiteX91" fmla="*/ 919290 w 1320257"/>
                  <a:gd name="connsiteY91" fmla="*/ 924180 h 1244464"/>
                  <a:gd name="connsiteX92" fmla="*/ 946184 w 1320257"/>
                  <a:gd name="connsiteY92" fmla="*/ 929070 h 1244464"/>
                  <a:gd name="connsiteX93" fmla="*/ 958409 w 1320257"/>
                  <a:gd name="connsiteY93" fmla="*/ 943739 h 1244464"/>
                  <a:gd name="connsiteX94" fmla="*/ 977968 w 1320257"/>
                  <a:gd name="connsiteY94" fmla="*/ 938849 h 1244464"/>
                  <a:gd name="connsiteX95" fmla="*/ 990193 w 1320257"/>
                  <a:gd name="connsiteY95" fmla="*/ 938849 h 1244464"/>
                  <a:gd name="connsiteX96" fmla="*/ 1002417 w 1320257"/>
                  <a:gd name="connsiteY96" fmla="*/ 955964 h 1244464"/>
                  <a:gd name="connsiteX97" fmla="*/ 1019532 w 1320257"/>
                  <a:gd name="connsiteY97" fmla="*/ 965743 h 1244464"/>
                  <a:gd name="connsiteX98" fmla="*/ 1041536 w 1320257"/>
                  <a:gd name="connsiteY98" fmla="*/ 973078 h 1244464"/>
                  <a:gd name="connsiteX99" fmla="*/ 1061095 w 1320257"/>
                  <a:gd name="connsiteY99" fmla="*/ 977968 h 1244464"/>
                  <a:gd name="connsiteX100" fmla="*/ 1078210 w 1320257"/>
                  <a:gd name="connsiteY100" fmla="*/ 975523 h 1244464"/>
                  <a:gd name="connsiteX101" fmla="*/ 1097769 w 1320257"/>
                  <a:gd name="connsiteY101" fmla="*/ 965743 h 1244464"/>
                  <a:gd name="connsiteX102" fmla="*/ 1107549 w 1320257"/>
                  <a:gd name="connsiteY102" fmla="*/ 941294 h 1244464"/>
                  <a:gd name="connsiteX103" fmla="*/ 1119773 w 1320257"/>
                  <a:gd name="connsiteY103" fmla="*/ 919290 h 1244464"/>
                  <a:gd name="connsiteX104" fmla="*/ 1144223 w 1320257"/>
                  <a:gd name="connsiteY104" fmla="*/ 919290 h 1244464"/>
                  <a:gd name="connsiteX105" fmla="*/ 1156447 w 1320257"/>
                  <a:gd name="connsiteY105" fmla="*/ 919290 h 1244464"/>
                  <a:gd name="connsiteX106" fmla="*/ 1188231 w 1320257"/>
                  <a:gd name="connsiteY106" fmla="*/ 919290 h 1244464"/>
                  <a:gd name="connsiteX107" fmla="*/ 1222460 w 1320257"/>
                  <a:gd name="connsiteY107" fmla="*/ 911955 h 1244464"/>
                  <a:gd name="connsiteX108" fmla="*/ 1249354 w 1320257"/>
                  <a:gd name="connsiteY108" fmla="*/ 902176 h 1244464"/>
                  <a:gd name="connsiteX109" fmla="*/ 1256689 w 1320257"/>
                  <a:gd name="connsiteY109" fmla="*/ 880171 h 1244464"/>
                  <a:gd name="connsiteX110" fmla="*/ 1256689 w 1320257"/>
                  <a:gd name="connsiteY110" fmla="*/ 855722 h 1244464"/>
                  <a:gd name="connsiteX111" fmla="*/ 1254244 w 1320257"/>
                  <a:gd name="connsiteY111" fmla="*/ 838608 h 1244464"/>
                  <a:gd name="connsiteX112" fmla="*/ 1268913 w 1320257"/>
                  <a:gd name="connsiteY112" fmla="*/ 821493 h 1244464"/>
                  <a:gd name="connsiteX113" fmla="*/ 1300697 w 1320257"/>
                  <a:gd name="connsiteY113" fmla="*/ 816603 h 1244464"/>
                  <a:gd name="connsiteX114" fmla="*/ 1320257 w 1320257"/>
                  <a:gd name="connsiteY114" fmla="*/ 799489 h 1244464"/>
                  <a:gd name="connsiteX115" fmla="*/ 1315367 w 1320257"/>
                  <a:gd name="connsiteY115" fmla="*/ 777485 h 1244464"/>
                  <a:gd name="connsiteX116" fmla="*/ 1305587 w 1320257"/>
                  <a:gd name="connsiteY116" fmla="*/ 745701 h 1244464"/>
                  <a:gd name="connsiteX117" fmla="*/ 1308032 w 1320257"/>
                  <a:gd name="connsiteY117" fmla="*/ 716362 h 1244464"/>
                  <a:gd name="connsiteX118" fmla="*/ 1288473 w 1320257"/>
                  <a:gd name="connsiteY118" fmla="*/ 704137 h 1244464"/>
                  <a:gd name="connsiteX119" fmla="*/ 1264024 w 1320257"/>
                  <a:gd name="connsiteY119" fmla="*/ 696802 h 1244464"/>
                  <a:gd name="connsiteX120" fmla="*/ 1239574 w 1320257"/>
                  <a:gd name="connsiteY120" fmla="*/ 694357 h 1244464"/>
                  <a:gd name="connsiteX121" fmla="*/ 1200456 w 1320257"/>
                  <a:gd name="connsiteY121" fmla="*/ 699247 h 1244464"/>
                  <a:gd name="connsiteX122" fmla="*/ 1173562 w 1320257"/>
                  <a:gd name="connsiteY122" fmla="*/ 677243 h 1244464"/>
                  <a:gd name="connsiteX123" fmla="*/ 1141778 w 1320257"/>
                  <a:gd name="connsiteY123" fmla="*/ 655239 h 1244464"/>
                  <a:gd name="connsiteX124" fmla="*/ 1092879 w 1320257"/>
                  <a:gd name="connsiteY124" fmla="*/ 647904 h 1244464"/>
                  <a:gd name="connsiteX125" fmla="*/ 1065985 w 1320257"/>
                  <a:gd name="connsiteY125" fmla="*/ 647904 h 1244464"/>
                  <a:gd name="connsiteX126" fmla="*/ 1065985 w 1320257"/>
                  <a:gd name="connsiteY126" fmla="*/ 618565 h 1244464"/>
                  <a:gd name="connsiteX127" fmla="*/ 1087989 w 1320257"/>
                  <a:gd name="connsiteY127" fmla="*/ 601450 h 1244464"/>
                  <a:gd name="connsiteX128" fmla="*/ 1112439 w 1320257"/>
                  <a:gd name="connsiteY128" fmla="*/ 591671 h 1244464"/>
                  <a:gd name="connsiteX129" fmla="*/ 1122218 w 1320257"/>
                  <a:gd name="connsiteY129" fmla="*/ 569666 h 1244464"/>
                  <a:gd name="connsiteX130" fmla="*/ 1097769 w 1320257"/>
                  <a:gd name="connsiteY130" fmla="*/ 550107 h 1244464"/>
                  <a:gd name="connsiteX131" fmla="*/ 1053761 w 1320257"/>
                  <a:gd name="connsiteY131" fmla="*/ 513433 h 1244464"/>
                  <a:gd name="connsiteX132" fmla="*/ 1031756 w 1320257"/>
                  <a:gd name="connsiteY132" fmla="*/ 474315 h 1244464"/>
                  <a:gd name="connsiteX133" fmla="*/ 1036646 w 1320257"/>
                  <a:gd name="connsiteY133" fmla="*/ 437641 h 1244464"/>
                  <a:gd name="connsiteX134" fmla="*/ 1070875 w 1320257"/>
                  <a:gd name="connsiteY134" fmla="*/ 410747 h 1244464"/>
                  <a:gd name="connsiteX135" fmla="*/ 1105104 w 1320257"/>
                  <a:gd name="connsiteY135" fmla="*/ 405857 h 1244464"/>
                  <a:gd name="connsiteX136" fmla="*/ 1146667 w 1320257"/>
                  <a:gd name="connsiteY136" fmla="*/ 410747 h 1244464"/>
                  <a:gd name="connsiteX137" fmla="*/ 1144223 w 1320257"/>
                  <a:gd name="connsiteY137" fmla="*/ 381408 h 1244464"/>
                  <a:gd name="connsiteX138" fmla="*/ 1119773 w 1320257"/>
                  <a:gd name="connsiteY138" fmla="*/ 342289 h 1244464"/>
                  <a:gd name="connsiteX139" fmla="*/ 1100214 w 1320257"/>
                  <a:gd name="connsiteY139" fmla="*/ 303170 h 1244464"/>
                  <a:gd name="connsiteX140" fmla="*/ 1134443 w 1320257"/>
                  <a:gd name="connsiteY140" fmla="*/ 246937 h 1244464"/>
                  <a:gd name="connsiteX141" fmla="*/ 1222460 w 1320257"/>
                  <a:gd name="connsiteY141" fmla="*/ 161365 h 1244464"/>
                  <a:gd name="connsiteX142" fmla="*/ 1227350 w 1320257"/>
                  <a:gd name="connsiteY142" fmla="*/ 117356 h 1244464"/>
                  <a:gd name="connsiteX143" fmla="*/ 1185786 w 1320257"/>
                  <a:gd name="connsiteY143" fmla="*/ 80683 h 1244464"/>
                  <a:gd name="connsiteX144" fmla="*/ 1154002 w 1320257"/>
                  <a:gd name="connsiteY144" fmla="*/ 14670 h 1244464"/>
                  <a:gd name="connsiteX145" fmla="*/ 1090434 w 1320257"/>
                  <a:gd name="connsiteY145" fmla="*/ 0 h 1244464"/>
                  <a:gd name="connsiteX146" fmla="*/ 1056205 w 1320257"/>
                  <a:gd name="connsiteY146" fmla="*/ 14670 h 1244464"/>
                  <a:gd name="connsiteX147" fmla="*/ 1009752 w 1320257"/>
                  <a:gd name="connsiteY147" fmla="*/ 9780 h 1244464"/>
                  <a:gd name="connsiteX148" fmla="*/ 963299 w 1320257"/>
                  <a:gd name="connsiteY148" fmla="*/ 46454 h 1244464"/>
                  <a:gd name="connsiteX149" fmla="*/ 931515 w 1320257"/>
                  <a:gd name="connsiteY149" fmla="*/ 129581 h 1244464"/>
                  <a:gd name="connsiteX150" fmla="*/ 936404 w 1320257"/>
                  <a:gd name="connsiteY150" fmla="*/ 156475 h 1244464"/>
                  <a:gd name="connsiteX151" fmla="*/ 867947 w 1320257"/>
                  <a:gd name="connsiteY151" fmla="*/ 195594 h 1244464"/>
                  <a:gd name="connsiteX152" fmla="*/ 843497 w 1320257"/>
                  <a:gd name="connsiteY152" fmla="*/ 246937 h 1244464"/>
                  <a:gd name="connsiteX153" fmla="*/ 848387 w 1320257"/>
                  <a:gd name="connsiteY153" fmla="*/ 400967 h 1244464"/>
                  <a:gd name="connsiteX154" fmla="*/ 828828 w 1320257"/>
                  <a:gd name="connsiteY154" fmla="*/ 410747 h 1244464"/>
                  <a:gd name="connsiteX155" fmla="*/ 772595 w 1320257"/>
                  <a:gd name="connsiteY155" fmla="*/ 410747 h 1244464"/>
                  <a:gd name="connsiteX156" fmla="*/ 733476 w 1320257"/>
                  <a:gd name="connsiteY156" fmla="*/ 396077 h 1244464"/>
                  <a:gd name="connsiteX157" fmla="*/ 694357 w 1320257"/>
                  <a:gd name="connsiteY157" fmla="*/ 369183 h 1244464"/>
                  <a:gd name="connsiteX158" fmla="*/ 687023 w 1320257"/>
                  <a:gd name="connsiteY158" fmla="*/ 305615 h 1244464"/>
                  <a:gd name="connsiteX159" fmla="*/ 655239 w 1320257"/>
                  <a:gd name="connsiteY159" fmla="*/ 256717 h 1244464"/>
                  <a:gd name="connsiteX160" fmla="*/ 625900 w 1320257"/>
                  <a:gd name="connsiteY160" fmla="*/ 224933 h 1244464"/>
                  <a:gd name="connsiteX161" fmla="*/ 581891 w 1320257"/>
                  <a:gd name="connsiteY161" fmla="*/ 134471 h 1244464"/>
                  <a:gd name="connsiteX162" fmla="*/ 550107 w 1320257"/>
                  <a:gd name="connsiteY162" fmla="*/ 176034 h 1244464"/>
                  <a:gd name="connsiteX163" fmla="*/ 550107 w 1320257"/>
                  <a:gd name="connsiteY163" fmla="*/ 261607 h 1244464"/>
                  <a:gd name="connsiteX164" fmla="*/ 542772 w 1320257"/>
                  <a:gd name="connsiteY164" fmla="*/ 293391 h 1244464"/>
                  <a:gd name="connsiteX165" fmla="*/ 506099 w 1320257"/>
                  <a:gd name="connsiteY165" fmla="*/ 366738 h 1244464"/>
                  <a:gd name="connsiteX166" fmla="*/ 464535 w 1320257"/>
                  <a:gd name="connsiteY166" fmla="*/ 388742 h 1244464"/>
                  <a:gd name="connsiteX167" fmla="*/ 425416 w 1320257"/>
                  <a:gd name="connsiteY167" fmla="*/ 369183 h 1244464"/>
                  <a:gd name="connsiteX168" fmla="*/ 383853 w 1320257"/>
                  <a:gd name="connsiteY168" fmla="*/ 378963 h 1244464"/>
                  <a:gd name="connsiteX169" fmla="*/ 344734 w 1320257"/>
                  <a:gd name="connsiteY169" fmla="*/ 352069 h 1244464"/>
                  <a:gd name="connsiteX170" fmla="*/ 322730 w 1320257"/>
                  <a:gd name="connsiteY170" fmla="*/ 371628 h 1244464"/>
                  <a:gd name="connsiteX171" fmla="*/ 259162 w 1320257"/>
                  <a:gd name="connsiteY171" fmla="*/ 386297 h 1244464"/>
                  <a:gd name="connsiteX172" fmla="*/ 220043 w 1320257"/>
                  <a:gd name="connsiteY172" fmla="*/ 420526 h 1244464"/>
                  <a:gd name="connsiteX173" fmla="*/ 198039 w 1320257"/>
                  <a:gd name="connsiteY173" fmla="*/ 432751 h 1244464"/>
                  <a:gd name="connsiteX174" fmla="*/ 178479 w 1320257"/>
                  <a:gd name="connsiteY174" fmla="*/ 420526 h 1244464"/>
                  <a:gd name="connsiteX175" fmla="*/ 154030 w 1320257"/>
                  <a:gd name="connsiteY175" fmla="*/ 435196 h 1244464"/>
                  <a:gd name="connsiteX176" fmla="*/ 117355 w 1320257"/>
                  <a:gd name="connsiteY176" fmla="*/ 415637 h 1244464"/>
                  <a:gd name="connsiteX177" fmla="*/ 70903 w 1320257"/>
                  <a:gd name="connsiteY177" fmla="*/ 388742 h 1244464"/>
                  <a:gd name="connsiteX178" fmla="*/ 61123 w 1320257"/>
                  <a:gd name="connsiteY178" fmla="*/ 386297 h 1244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1320257" h="1244464">
                    <a:moveTo>
                      <a:pt x="61123" y="386297"/>
                    </a:moveTo>
                    <a:lnTo>
                      <a:pt x="39119" y="425416"/>
                    </a:lnTo>
                    <a:lnTo>
                      <a:pt x="34229" y="459645"/>
                    </a:lnTo>
                    <a:lnTo>
                      <a:pt x="9780" y="481649"/>
                    </a:lnTo>
                    <a:lnTo>
                      <a:pt x="0" y="523213"/>
                    </a:lnTo>
                    <a:lnTo>
                      <a:pt x="2445" y="550107"/>
                    </a:lnTo>
                    <a:lnTo>
                      <a:pt x="22004" y="581891"/>
                    </a:lnTo>
                    <a:lnTo>
                      <a:pt x="53788" y="630789"/>
                    </a:lnTo>
                    <a:lnTo>
                      <a:pt x="80682" y="635679"/>
                    </a:lnTo>
                    <a:lnTo>
                      <a:pt x="107577" y="640569"/>
                    </a:lnTo>
                    <a:cubicBezTo>
                      <a:pt x="130391" y="643104"/>
                      <a:pt x="122201" y="643014"/>
                      <a:pt x="132026" y="643014"/>
                    </a:cubicBezTo>
                    <a:lnTo>
                      <a:pt x="154030" y="643014"/>
                    </a:lnTo>
                    <a:lnTo>
                      <a:pt x="193149" y="623455"/>
                    </a:lnTo>
                    <a:lnTo>
                      <a:pt x="227378" y="603895"/>
                    </a:lnTo>
                    <a:lnTo>
                      <a:pt x="254272" y="601450"/>
                    </a:lnTo>
                    <a:lnTo>
                      <a:pt x="298280" y="603895"/>
                    </a:lnTo>
                    <a:lnTo>
                      <a:pt x="317840" y="623455"/>
                    </a:lnTo>
                    <a:cubicBezTo>
                      <a:pt x="331123" y="642052"/>
                      <a:pt x="323794" y="637434"/>
                      <a:pt x="334954" y="643014"/>
                    </a:cubicBezTo>
                    <a:lnTo>
                      <a:pt x="342289" y="655239"/>
                    </a:lnTo>
                    <a:lnTo>
                      <a:pt x="352069" y="684578"/>
                    </a:lnTo>
                    <a:lnTo>
                      <a:pt x="349624" y="709027"/>
                    </a:lnTo>
                    <a:lnTo>
                      <a:pt x="347179" y="743256"/>
                    </a:lnTo>
                    <a:lnTo>
                      <a:pt x="332509" y="755480"/>
                    </a:lnTo>
                    <a:lnTo>
                      <a:pt x="315395" y="770150"/>
                    </a:lnTo>
                    <a:lnTo>
                      <a:pt x="300725" y="794599"/>
                    </a:lnTo>
                    <a:lnTo>
                      <a:pt x="286056" y="821493"/>
                    </a:lnTo>
                    <a:lnTo>
                      <a:pt x="283611" y="855722"/>
                    </a:lnTo>
                    <a:lnTo>
                      <a:pt x="281166" y="885061"/>
                    </a:lnTo>
                    <a:lnTo>
                      <a:pt x="278721" y="907065"/>
                    </a:lnTo>
                    <a:lnTo>
                      <a:pt x="278721" y="924180"/>
                    </a:lnTo>
                    <a:lnTo>
                      <a:pt x="276276" y="941294"/>
                    </a:lnTo>
                    <a:lnTo>
                      <a:pt x="256717" y="958409"/>
                    </a:lnTo>
                    <a:lnTo>
                      <a:pt x="242047" y="963299"/>
                    </a:lnTo>
                    <a:lnTo>
                      <a:pt x="234712" y="980413"/>
                    </a:lnTo>
                    <a:lnTo>
                      <a:pt x="249382" y="1012197"/>
                    </a:lnTo>
                    <a:lnTo>
                      <a:pt x="249382" y="1024422"/>
                    </a:lnTo>
                    <a:lnTo>
                      <a:pt x="261607" y="1051316"/>
                    </a:lnTo>
                    <a:lnTo>
                      <a:pt x="276276" y="1063540"/>
                    </a:lnTo>
                    <a:lnTo>
                      <a:pt x="288501" y="1078210"/>
                    </a:lnTo>
                    <a:lnTo>
                      <a:pt x="293390" y="1092879"/>
                    </a:lnTo>
                    <a:lnTo>
                      <a:pt x="286056" y="1114884"/>
                    </a:lnTo>
                    <a:lnTo>
                      <a:pt x="271386" y="1124663"/>
                    </a:lnTo>
                    <a:lnTo>
                      <a:pt x="264051" y="1146668"/>
                    </a:lnTo>
                    <a:lnTo>
                      <a:pt x="268941" y="1158892"/>
                    </a:lnTo>
                    <a:lnTo>
                      <a:pt x="286056" y="1163782"/>
                    </a:lnTo>
                    <a:lnTo>
                      <a:pt x="312950" y="1149112"/>
                    </a:lnTo>
                    <a:lnTo>
                      <a:pt x="342289" y="1139333"/>
                    </a:lnTo>
                    <a:lnTo>
                      <a:pt x="364293" y="1127108"/>
                    </a:lnTo>
                    <a:lnTo>
                      <a:pt x="388742" y="1114884"/>
                    </a:lnTo>
                    <a:lnTo>
                      <a:pt x="403412" y="1102659"/>
                    </a:lnTo>
                    <a:lnTo>
                      <a:pt x="420526" y="1102659"/>
                    </a:lnTo>
                    <a:lnTo>
                      <a:pt x="427861" y="1119773"/>
                    </a:lnTo>
                    <a:lnTo>
                      <a:pt x="413192" y="1134443"/>
                    </a:lnTo>
                    <a:lnTo>
                      <a:pt x="400967" y="1144223"/>
                    </a:lnTo>
                    <a:lnTo>
                      <a:pt x="420526" y="1161337"/>
                    </a:lnTo>
                    <a:lnTo>
                      <a:pt x="440086" y="1168672"/>
                    </a:lnTo>
                    <a:lnTo>
                      <a:pt x="452310" y="1173562"/>
                    </a:lnTo>
                    <a:lnTo>
                      <a:pt x="464535" y="1195566"/>
                    </a:lnTo>
                    <a:lnTo>
                      <a:pt x="464535" y="1222460"/>
                    </a:lnTo>
                    <a:lnTo>
                      <a:pt x="484094" y="1239574"/>
                    </a:lnTo>
                    <a:lnTo>
                      <a:pt x="506099" y="1234685"/>
                    </a:lnTo>
                    <a:lnTo>
                      <a:pt x="518323" y="1222460"/>
                    </a:lnTo>
                    <a:lnTo>
                      <a:pt x="535438" y="1198011"/>
                    </a:lnTo>
                    <a:lnTo>
                      <a:pt x="554997" y="1195566"/>
                    </a:lnTo>
                    <a:lnTo>
                      <a:pt x="569666" y="1205346"/>
                    </a:lnTo>
                    <a:cubicBezTo>
                      <a:pt x="585397" y="1223698"/>
                      <a:pt x="584336" y="1214946"/>
                      <a:pt x="584336" y="1227350"/>
                    </a:cubicBezTo>
                    <a:lnTo>
                      <a:pt x="594116" y="1229795"/>
                    </a:lnTo>
                    <a:lnTo>
                      <a:pt x="623455" y="1237130"/>
                    </a:lnTo>
                    <a:cubicBezTo>
                      <a:pt x="646269" y="1234595"/>
                      <a:pt x="638079" y="1234685"/>
                      <a:pt x="647904" y="1234685"/>
                    </a:cubicBezTo>
                    <a:lnTo>
                      <a:pt x="647904" y="1234685"/>
                    </a:lnTo>
                    <a:lnTo>
                      <a:pt x="672353" y="1227350"/>
                    </a:lnTo>
                    <a:lnTo>
                      <a:pt x="687023" y="1207791"/>
                    </a:lnTo>
                    <a:lnTo>
                      <a:pt x="713917" y="1229795"/>
                    </a:lnTo>
                    <a:cubicBezTo>
                      <a:pt x="737467" y="1237645"/>
                      <a:pt x="728190" y="1237130"/>
                      <a:pt x="740811" y="1237130"/>
                    </a:cubicBezTo>
                    <a:lnTo>
                      <a:pt x="757925" y="1244464"/>
                    </a:lnTo>
                    <a:lnTo>
                      <a:pt x="777485" y="1222460"/>
                    </a:lnTo>
                    <a:lnTo>
                      <a:pt x="799489" y="1205346"/>
                    </a:lnTo>
                    <a:lnTo>
                      <a:pt x="816603" y="1190676"/>
                    </a:lnTo>
                    <a:lnTo>
                      <a:pt x="823938" y="1173562"/>
                    </a:lnTo>
                    <a:lnTo>
                      <a:pt x="828828" y="1158892"/>
                    </a:lnTo>
                    <a:lnTo>
                      <a:pt x="838608" y="1136888"/>
                    </a:lnTo>
                    <a:lnTo>
                      <a:pt x="867947" y="1127108"/>
                    </a:lnTo>
                    <a:lnTo>
                      <a:pt x="875281" y="1105104"/>
                    </a:lnTo>
                    <a:lnTo>
                      <a:pt x="877726" y="1080655"/>
                    </a:lnTo>
                    <a:lnTo>
                      <a:pt x="880171" y="1058650"/>
                    </a:lnTo>
                    <a:lnTo>
                      <a:pt x="887506" y="1036646"/>
                    </a:lnTo>
                    <a:lnTo>
                      <a:pt x="887506" y="1014642"/>
                    </a:lnTo>
                    <a:lnTo>
                      <a:pt x="887506" y="997527"/>
                    </a:lnTo>
                    <a:lnTo>
                      <a:pt x="889951" y="975523"/>
                    </a:lnTo>
                    <a:lnTo>
                      <a:pt x="897286" y="951074"/>
                    </a:lnTo>
                    <a:cubicBezTo>
                      <a:pt x="909984" y="933297"/>
                      <a:pt x="909510" y="940970"/>
                      <a:pt x="909510" y="931515"/>
                    </a:cubicBezTo>
                    <a:lnTo>
                      <a:pt x="919290" y="924180"/>
                    </a:lnTo>
                    <a:lnTo>
                      <a:pt x="946184" y="929070"/>
                    </a:lnTo>
                    <a:lnTo>
                      <a:pt x="958409" y="943739"/>
                    </a:lnTo>
                    <a:lnTo>
                      <a:pt x="977968" y="938849"/>
                    </a:lnTo>
                    <a:lnTo>
                      <a:pt x="990193" y="938849"/>
                    </a:lnTo>
                    <a:lnTo>
                      <a:pt x="1002417" y="955964"/>
                    </a:lnTo>
                    <a:lnTo>
                      <a:pt x="1019532" y="965743"/>
                    </a:lnTo>
                    <a:cubicBezTo>
                      <a:pt x="1039854" y="973364"/>
                      <a:pt x="1032128" y="973078"/>
                      <a:pt x="1041536" y="973078"/>
                    </a:cubicBezTo>
                    <a:lnTo>
                      <a:pt x="1061095" y="977968"/>
                    </a:lnTo>
                    <a:lnTo>
                      <a:pt x="1078210" y="975523"/>
                    </a:lnTo>
                    <a:lnTo>
                      <a:pt x="1097769" y="965743"/>
                    </a:lnTo>
                    <a:lnTo>
                      <a:pt x="1107549" y="941294"/>
                    </a:lnTo>
                    <a:lnTo>
                      <a:pt x="1119773" y="919290"/>
                    </a:lnTo>
                    <a:lnTo>
                      <a:pt x="1144223" y="919290"/>
                    </a:lnTo>
                    <a:lnTo>
                      <a:pt x="1156447" y="919290"/>
                    </a:lnTo>
                    <a:lnTo>
                      <a:pt x="1188231" y="919290"/>
                    </a:lnTo>
                    <a:lnTo>
                      <a:pt x="1222460" y="911955"/>
                    </a:lnTo>
                    <a:lnTo>
                      <a:pt x="1249354" y="902176"/>
                    </a:lnTo>
                    <a:lnTo>
                      <a:pt x="1256689" y="880171"/>
                    </a:lnTo>
                    <a:lnTo>
                      <a:pt x="1256689" y="855722"/>
                    </a:lnTo>
                    <a:lnTo>
                      <a:pt x="1254244" y="838608"/>
                    </a:lnTo>
                    <a:lnTo>
                      <a:pt x="1268913" y="821493"/>
                    </a:lnTo>
                    <a:lnTo>
                      <a:pt x="1300697" y="816603"/>
                    </a:lnTo>
                    <a:lnTo>
                      <a:pt x="1320257" y="799489"/>
                    </a:lnTo>
                    <a:lnTo>
                      <a:pt x="1315367" y="777485"/>
                    </a:lnTo>
                    <a:lnTo>
                      <a:pt x="1305587" y="745701"/>
                    </a:lnTo>
                    <a:lnTo>
                      <a:pt x="1308032" y="716362"/>
                    </a:lnTo>
                    <a:lnTo>
                      <a:pt x="1288473" y="704137"/>
                    </a:lnTo>
                    <a:lnTo>
                      <a:pt x="1264024" y="696802"/>
                    </a:lnTo>
                    <a:lnTo>
                      <a:pt x="1239574" y="694357"/>
                    </a:lnTo>
                    <a:lnTo>
                      <a:pt x="1200456" y="699247"/>
                    </a:lnTo>
                    <a:lnTo>
                      <a:pt x="1173562" y="677243"/>
                    </a:lnTo>
                    <a:lnTo>
                      <a:pt x="1141778" y="655239"/>
                    </a:lnTo>
                    <a:lnTo>
                      <a:pt x="1092879" y="647904"/>
                    </a:lnTo>
                    <a:lnTo>
                      <a:pt x="1065985" y="647904"/>
                    </a:lnTo>
                    <a:lnTo>
                      <a:pt x="1065985" y="618565"/>
                    </a:lnTo>
                    <a:lnTo>
                      <a:pt x="1087989" y="601450"/>
                    </a:lnTo>
                    <a:lnTo>
                      <a:pt x="1112439" y="591671"/>
                    </a:lnTo>
                    <a:lnTo>
                      <a:pt x="1122218" y="569666"/>
                    </a:lnTo>
                    <a:lnTo>
                      <a:pt x="1097769" y="550107"/>
                    </a:lnTo>
                    <a:lnTo>
                      <a:pt x="1053761" y="513433"/>
                    </a:lnTo>
                    <a:lnTo>
                      <a:pt x="1031756" y="474315"/>
                    </a:lnTo>
                    <a:lnTo>
                      <a:pt x="1036646" y="437641"/>
                    </a:lnTo>
                    <a:lnTo>
                      <a:pt x="1070875" y="410747"/>
                    </a:lnTo>
                    <a:lnTo>
                      <a:pt x="1105104" y="405857"/>
                    </a:lnTo>
                    <a:lnTo>
                      <a:pt x="1146667" y="410747"/>
                    </a:lnTo>
                    <a:lnTo>
                      <a:pt x="1144223" y="381408"/>
                    </a:lnTo>
                    <a:lnTo>
                      <a:pt x="1119773" y="342289"/>
                    </a:lnTo>
                    <a:lnTo>
                      <a:pt x="1100214" y="303170"/>
                    </a:lnTo>
                    <a:lnTo>
                      <a:pt x="1134443" y="246937"/>
                    </a:lnTo>
                    <a:lnTo>
                      <a:pt x="1222460" y="161365"/>
                    </a:lnTo>
                    <a:lnTo>
                      <a:pt x="1227350" y="117356"/>
                    </a:lnTo>
                    <a:lnTo>
                      <a:pt x="1185786" y="80683"/>
                    </a:lnTo>
                    <a:lnTo>
                      <a:pt x="1154002" y="14670"/>
                    </a:lnTo>
                    <a:lnTo>
                      <a:pt x="1090434" y="0"/>
                    </a:lnTo>
                    <a:lnTo>
                      <a:pt x="1056205" y="14670"/>
                    </a:lnTo>
                    <a:lnTo>
                      <a:pt x="1009752" y="9780"/>
                    </a:lnTo>
                    <a:lnTo>
                      <a:pt x="963299" y="46454"/>
                    </a:lnTo>
                    <a:lnTo>
                      <a:pt x="931515" y="129581"/>
                    </a:lnTo>
                    <a:lnTo>
                      <a:pt x="936404" y="156475"/>
                    </a:lnTo>
                    <a:lnTo>
                      <a:pt x="867947" y="195594"/>
                    </a:lnTo>
                    <a:lnTo>
                      <a:pt x="843497" y="246937"/>
                    </a:lnTo>
                    <a:lnTo>
                      <a:pt x="848387" y="400967"/>
                    </a:lnTo>
                    <a:lnTo>
                      <a:pt x="828828" y="410747"/>
                    </a:lnTo>
                    <a:lnTo>
                      <a:pt x="772595" y="410747"/>
                    </a:lnTo>
                    <a:lnTo>
                      <a:pt x="733476" y="396077"/>
                    </a:lnTo>
                    <a:lnTo>
                      <a:pt x="694357" y="369183"/>
                    </a:lnTo>
                    <a:lnTo>
                      <a:pt x="687023" y="305615"/>
                    </a:lnTo>
                    <a:lnTo>
                      <a:pt x="655239" y="256717"/>
                    </a:lnTo>
                    <a:lnTo>
                      <a:pt x="625900" y="224933"/>
                    </a:lnTo>
                    <a:lnTo>
                      <a:pt x="581891" y="134471"/>
                    </a:lnTo>
                    <a:lnTo>
                      <a:pt x="550107" y="176034"/>
                    </a:lnTo>
                    <a:lnTo>
                      <a:pt x="550107" y="261607"/>
                    </a:lnTo>
                    <a:lnTo>
                      <a:pt x="542772" y="293391"/>
                    </a:lnTo>
                    <a:lnTo>
                      <a:pt x="506099" y="366738"/>
                    </a:lnTo>
                    <a:lnTo>
                      <a:pt x="464535" y="388742"/>
                    </a:lnTo>
                    <a:lnTo>
                      <a:pt x="425416" y="369183"/>
                    </a:lnTo>
                    <a:lnTo>
                      <a:pt x="383853" y="378963"/>
                    </a:lnTo>
                    <a:lnTo>
                      <a:pt x="344734" y="352069"/>
                    </a:lnTo>
                    <a:lnTo>
                      <a:pt x="322730" y="371628"/>
                    </a:lnTo>
                    <a:lnTo>
                      <a:pt x="259162" y="386297"/>
                    </a:lnTo>
                    <a:lnTo>
                      <a:pt x="220043" y="420526"/>
                    </a:lnTo>
                    <a:lnTo>
                      <a:pt x="198039" y="432751"/>
                    </a:lnTo>
                    <a:lnTo>
                      <a:pt x="178479" y="420526"/>
                    </a:lnTo>
                    <a:lnTo>
                      <a:pt x="154030" y="435196"/>
                    </a:lnTo>
                    <a:lnTo>
                      <a:pt x="117355" y="415637"/>
                    </a:lnTo>
                    <a:lnTo>
                      <a:pt x="70903" y="388742"/>
                    </a:lnTo>
                    <a:lnTo>
                      <a:pt x="61123" y="386297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ln w="19050">
                    <a:solidFill>
                      <a:prstClr val="black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44" name="Полилиния 23">
                <a:extLst>
                  <a:ext uri="{FF2B5EF4-FFF2-40B4-BE49-F238E27FC236}">
                    <a16:creationId xmlns:a16="http://schemas.microsoft.com/office/drawing/2014/main" xmlns="" id="{E2CC5D58-3F8C-BA2B-AFE3-26ADE8057AA6}"/>
                  </a:ext>
                </a:extLst>
              </p:cNvPr>
              <p:cNvSpPr/>
              <p:nvPr/>
            </p:nvSpPr>
            <p:spPr bwMode="auto">
              <a:xfrm>
                <a:off x="4241961" y="4946822"/>
                <a:ext cx="599775" cy="394242"/>
              </a:xfrm>
              <a:custGeom>
                <a:avLst/>
                <a:gdLst>
                  <a:gd name="connsiteX0" fmla="*/ 9780 w 520768"/>
                  <a:gd name="connsiteY0" fmla="*/ 322730 h 366738"/>
                  <a:gd name="connsiteX1" fmla="*/ 0 w 520768"/>
                  <a:gd name="connsiteY1" fmla="*/ 288501 h 366738"/>
                  <a:gd name="connsiteX2" fmla="*/ 22004 w 520768"/>
                  <a:gd name="connsiteY2" fmla="*/ 266496 h 366738"/>
                  <a:gd name="connsiteX3" fmla="*/ 66013 w 520768"/>
                  <a:gd name="connsiteY3" fmla="*/ 234712 h 366738"/>
                  <a:gd name="connsiteX4" fmla="*/ 117356 w 520768"/>
                  <a:gd name="connsiteY4" fmla="*/ 200484 h 366738"/>
                  <a:gd name="connsiteX5" fmla="*/ 154030 w 520768"/>
                  <a:gd name="connsiteY5" fmla="*/ 183369 h 366738"/>
                  <a:gd name="connsiteX6" fmla="*/ 195594 w 520768"/>
                  <a:gd name="connsiteY6" fmla="*/ 136916 h 366738"/>
                  <a:gd name="connsiteX7" fmla="*/ 212708 w 520768"/>
                  <a:gd name="connsiteY7" fmla="*/ 92907 h 366738"/>
                  <a:gd name="connsiteX8" fmla="*/ 227378 w 520768"/>
                  <a:gd name="connsiteY8" fmla="*/ 53788 h 366738"/>
                  <a:gd name="connsiteX9" fmla="*/ 224933 w 520768"/>
                  <a:gd name="connsiteY9" fmla="*/ 17115 h 366738"/>
                  <a:gd name="connsiteX10" fmla="*/ 254272 w 520768"/>
                  <a:gd name="connsiteY10" fmla="*/ 36674 h 366738"/>
                  <a:gd name="connsiteX11" fmla="*/ 337399 w 520768"/>
                  <a:gd name="connsiteY11" fmla="*/ 36674 h 366738"/>
                  <a:gd name="connsiteX12" fmla="*/ 410746 w 520768"/>
                  <a:gd name="connsiteY12" fmla="*/ 2445 h 366738"/>
                  <a:gd name="connsiteX13" fmla="*/ 479204 w 520768"/>
                  <a:gd name="connsiteY13" fmla="*/ 0 h 366738"/>
                  <a:gd name="connsiteX14" fmla="*/ 506098 w 520768"/>
                  <a:gd name="connsiteY14" fmla="*/ 34229 h 366738"/>
                  <a:gd name="connsiteX15" fmla="*/ 520768 w 520768"/>
                  <a:gd name="connsiteY15" fmla="*/ 70903 h 366738"/>
                  <a:gd name="connsiteX16" fmla="*/ 513433 w 520768"/>
                  <a:gd name="connsiteY16" fmla="*/ 129581 h 366738"/>
                  <a:gd name="connsiteX17" fmla="*/ 484094 w 520768"/>
                  <a:gd name="connsiteY17" fmla="*/ 158920 h 366738"/>
                  <a:gd name="connsiteX18" fmla="*/ 457200 w 520768"/>
                  <a:gd name="connsiteY18" fmla="*/ 202928 h 366738"/>
                  <a:gd name="connsiteX19" fmla="*/ 447420 w 520768"/>
                  <a:gd name="connsiteY19" fmla="*/ 273831 h 366738"/>
                  <a:gd name="connsiteX20" fmla="*/ 449865 w 520768"/>
                  <a:gd name="connsiteY20" fmla="*/ 322730 h 366738"/>
                  <a:gd name="connsiteX21" fmla="*/ 427861 w 520768"/>
                  <a:gd name="connsiteY21" fmla="*/ 342289 h 366738"/>
                  <a:gd name="connsiteX22" fmla="*/ 405857 w 520768"/>
                  <a:gd name="connsiteY22" fmla="*/ 354513 h 366738"/>
                  <a:gd name="connsiteX23" fmla="*/ 376518 w 520768"/>
                  <a:gd name="connsiteY23" fmla="*/ 344734 h 366738"/>
                  <a:gd name="connsiteX24" fmla="*/ 354513 w 520768"/>
                  <a:gd name="connsiteY24" fmla="*/ 330064 h 366738"/>
                  <a:gd name="connsiteX25" fmla="*/ 330064 w 520768"/>
                  <a:gd name="connsiteY25" fmla="*/ 347179 h 366738"/>
                  <a:gd name="connsiteX26" fmla="*/ 305615 w 520768"/>
                  <a:gd name="connsiteY26" fmla="*/ 366738 h 366738"/>
                  <a:gd name="connsiteX27" fmla="*/ 259161 w 520768"/>
                  <a:gd name="connsiteY27" fmla="*/ 361848 h 366738"/>
                  <a:gd name="connsiteX28" fmla="*/ 276276 w 520768"/>
                  <a:gd name="connsiteY28" fmla="*/ 312950 h 366738"/>
                  <a:gd name="connsiteX29" fmla="*/ 254272 w 520768"/>
                  <a:gd name="connsiteY29" fmla="*/ 276276 h 366738"/>
                  <a:gd name="connsiteX30" fmla="*/ 229822 w 520768"/>
                  <a:gd name="connsiteY30" fmla="*/ 256717 h 366738"/>
                  <a:gd name="connsiteX31" fmla="*/ 195594 w 520768"/>
                  <a:gd name="connsiteY31" fmla="*/ 249382 h 366738"/>
                  <a:gd name="connsiteX32" fmla="*/ 149140 w 520768"/>
                  <a:gd name="connsiteY32" fmla="*/ 249382 h 366738"/>
                  <a:gd name="connsiteX33" fmla="*/ 114911 w 520768"/>
                  <a:gd name="connsiteY33" fmla="*/ 254272 h 366738"/>
                  <a:gd name="connsiteX34" fmla="*/ 83127 w 520768"/>
                  <a:gd name="connsiteY34" fmla="*/ 276276 h 366738"/>
                  <a:gd name="connsiteX35" fmla="*/ 9780 w 520768"/>
                  <a:gd name="connsiteY35" fmla="*/ 322730 h 36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0768" h="366738">
                    <a:moveTo>
                      <a:pt x="9780" y="322730"/>
                    </a:moveTo>
                    <a:lnTo>
                      <a:pt x="0" y="288501"/>
                    </a:lnTo>
                    <a:lnTo>
                      <a:pt x="22004" y="266496"/>
                    </a:lnTo>
                    <a:lnTo>
                      <a:pt x="66013" y="234712"/>
                    </a:lnTo>
                    <a:lnTo>
                      <a:pt x="117356" y="200484"/>
                    </a:lnTo>
                    <a:lnTo>
                      <a:pt x="154030" y="183369"/>
                    </a:lnTo>
                    <a:lnTo>
                      <a:pt x="195594" y="136916"/>
                    </a:lnTo>
                    <a:lnTo>
                      <a:pt x="212708" y="92907"/>
                    </a:lnTo>
                    <a:lnTo>
                      <a:pt x="227378" y="53788"/>
                    </a:lnTo>
                    <a:lnTo>
                      <a:pt x="224933" y="17115"/>
                    </a:lnTo>
                    <a:lnTo>
                      <a:pt x="254272" y="36674"/>
                    </a:lnTo>
                    <a:lnTo>
                      <a:pt x="337399" y="36674"/>
                    </a:lnTo>
                    <a:lnTo>
                      <a:pt x="410746" y="2445"/>
                    </a:lnTo>
                    <a:lnTo>
                      <a:pt x="479204" y="0"/>
                    </a:lnTo>
                    <a:lnTo>
                      <a:pt x="506098" y="34229"/>
                    </a:lnTo>
                    <a:lnTo>
                      <a:pt x="520768" y="70903"/>
                    </a:lnTo>
                    <a:lnTo>
                      <a:pt x="513433" y="129581"/>
                    </a:lnTo>
                    <a:lnTo>
                      <a:pt x="484094" y="158920"/>
                    </a:lnTo>
                    <a:lnTo>
                      <a:pt x="457200" y="202928"/>
                    </a:lnTo>
                    <a:lnTo>
                      <a:pt x="447420" y="273831"/>
                    </a:lnTo>
                    <a:lnTo>
                      <a:pt x="449865" y="322730"/>
                    </a:lnTo>
                    <a:lnTo>
                      <a:pt x="427861" y="342289"/>
                    </a:lnTo>
                    <a:lnTo>
                      <a:pt x="405857" y="354513"/>
                    </a:lnTo>
                    <a:lnTo>
                      <a:pt x="376518" y="344734"/>
                    </a:lnTo>
                    <a:lnTo>
                      <a:pt x="354513" y="330064"/>
                    </a:lnTo>
                    <a:lnTo>
                      <a:pt x="330064" y="347179"/>
                    </a:lnTo>
                    <a:lnTo>
                      <a:pt x="305615" y="366738"/>
                    </a:lnTo>
                    <a:lnTo>
                      <a:pt x="259161" y="361848"/>
                    </a:lnTo>
                    <a:lnTo>
                      <a:pt x="276276" y="312950"/>
                    </a:lnTo>
                    <a:lnTo>
                      <a:pt x="254272" y="276276"/>
                    </a:lnTo>
                    <a:lnTo>
                      <a:pt x="229822" y="256717"/>
                    </a:lnTo>
                    <a:lnTo>
                      <a:pt x="195594" y="249382"/>
                    </a:lnTo>
                    <a:lnTo>
                      <a:pt x="149140" y="249382"/>
                    </a:lnTo>
                    <a:lnTo>
                      <a:pt x="114911" y="254272"/>
                    </a:lnTo>
                    <a:lnTo>
                      <a:pt x="83127" y="276276"/>
                    </a:lnTo>
                    <a:lnTo>
                      <a:pt x="9780" y="322730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45" name="Полилиния 24">
                <a:extLst>
                  <a:ext uri="{FF2B5EF4-FFF2-40B4-BE49-F238E27FC236}">
                    <a16:creationId xmlns:a16="http://schemas.microsoft.com/office/drawing/2014/main" xmlns="" id="{B236C12A-8A22-F3D1-6226-910D7FAD9581}"/>
                  </a:ext>
                </a:extLst>
              </p:cNvPr>
              <p:cNvSpPr/>
              <p:nvPr/>
            </p:nvSpPr>
            <p:spPr bwMode="auto">
              <a:xfrm>
                <a:off x="4079380" y="5242486"/>
                <a:ext cx="460054" cy="448858"/>
              </a:xfrm>
              <a:custGeom>
                <a:avLst/>
                <a:gdLst>
                  <a:gd name="connsiteX0" fmla="*/ 0 w 398522"/>
                  <a:gd name="connsiteY0" fmla="*/ 418081 h 418081"/>
                  <a:gd name="connsiteX1" fmla="*/ 83127 w 398522"/>
                  <a:gd name="connsiteY1" fmla="*/ 418081 h 418081"/>
                  <a:gd name="connsiteX2" fmla="*/ 146695 w 398522"/>
                  <a:gd name="connsiteY2" fmla="*/ 405856 h 418081"/>
                  <a:gd name="connsiteX3" fmla="*/ 193149 w 398522"/>
                  <a:gd name="connsiteY3" fmla="*/ 383852 h 418081"/>
                  <a:gd name="connsiteX4" fmla="*/ 212708 w 398522"/>
                  <a:gd name="connsiteY4" fmla="*/ 315394 h 418081"/>
                  <a:gd name="connsiteX5" fmla="*/ 237157 w 398522"/>
                  <a:gd name="connsiteY5" fmla="*/ 268941 h 418081"/>
                  <a:gd name="connsiteX6" fmla="*/ 278721 w 398522"/>
                  <a:gd name="connsiteY6" fmla="*/ 202928 h 418081"/>
                  <a:gd name="connsiteX7" fmla="*/ 308060 w 398522"/>
                  <a:gd name="connsiteY7" fmla="*/ 195593 h 418081"/>
                  <a:gd name="connsiteX8" fmla="*/ 332509 w 398522"/>
                  <a:gd name="connsiteY8" fmla="*/ 158920 h 418081"/>
                  <a:gd name="connsiteX9" fmla="*/ 383853 w 398522"/>
                  <a:gd name="connsiteY9" fmla="*/ 105131 h 418081"/>
                  <a:gd name="connsiteX10" fmla="*/ 398522 w 398522"/>
                  <a:gd name="connsiteY10" fmla="*/ 58678 h 418081"/>
                  <a:gd name="connsiteX11" fmla="*/ 364293 w 398522"/>
                  <a:gd name="connsiteY11" fmla="*/ 14669 h 418081"/>
                  <a:gd name="connsiteX12" fmla="*/ 322730 w 398522"/>
                  <a:gd name="connsiteY12" fmla="*/ 4890 h 418081"/>
                  <a:gd name="connsiteX13" fmla="*/ 276276 w 398522"/>
                  <a:gd name="connsiteY13" fmla="*/ 0 h 418081"/>
                  <a:gd name="connsiteX14" fmla="*/ 239602 w 398522"/>
                  <a:gd name="connsiteY14" fmla="*/ 9779 h 418081"/>
                  <a:gd name="connsiteX15" fmla="*/ 202928 w 398522"/>
                  <a:gd name="connsiteY15" fmla="*/ 36674 h 418081"/>
                  <a:gd name="connsiteX16" fmla="*/ 158920 w 398522"/>
                  <a:gd name="connsiteY16" fmla="*/ 68458 h 418081"/>
                  <a:gd name="connsiteX17" fmla="*/ 134471 w 398522"/>
                  <a:gd name="connsiteY17" fmla="*/ 83127 h 418081"/>
                  <a:gd name="connsiteX18" fmla="*/ 132026 w 398522"/>
                  <a:gd name="connsiteY18" fmla="*/ 117356 h 418081"/>
                  <a:gd name="connsiteX19" fmla="*/ 119801 w 398522"/>
                  <a:gd name="connsiteY19" fmla="*/ 156475 h 418081"/>
                  <a:gd name="connsiteX20" fmla="*/ 90462 w 398522"/>
                  <a:gd name="connsiteY20" fmla="*/ 190704 h 418081"/>
                  <a:gd name="connsiteX21" fmla="*/ 68458 w 398522"/>
                  <a:gd name="connsiteY21" fmla="*/ 234712 h 418081"/>
                  <a:gd name="connsiteX22" fmla="*/ 63568 w 398522"/>
                  <a:gd name="connsiteY22" fmla="*/ 286055 h 418081"/>
                  <a:gd name="connsiteX23" fmla="*/ 58678 w 398522"/>
                  <a:gd name="connsiteY23" fmla="*/ 327619 h 418081"/>
                  <a:gd name="connsiteX24" fmla="*/ 34229 w 398522"/>
                  <a:gd name="connsiteY24" fmla="*/ 378962 h 418081"/>
                  <a:gd name="connsiteX25" fmla="*/ 0 w 398522"/>
                  <a:gd name="connsiteY25" fmla="*/ 418081 h 418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8522" h="418081">
                    <a:moveTo>
                      <a:pt x="0" y="418081"/>
                    </a:moveTo>
                    <a:lnTo>
                      <a:pt x="83127" y="418081"/>
                    </a:lnTo>
                    <a:lnTo>
                      <a:pt x="146695" y="405856"/>
                    </a:lnTo>
                    <a:lnTo>
                      <a:pt x="193149" y="383852"/>
                    </a:lnTo>
                    <a:lnTo>
                      <a:pt x="212708" y="315394"/>
                    </a:lnTo>
                    <a:lnTo>
                      <a:pt x="237157" y="268941"/>
                    </a:lnTo>
                    <a:lnTo>
                      <a:pt x="278721" y="202928"/>
                    </a:lnTo>
                    <a:lnTo>
                      <a:pt x="308060" y="195593"/>
                    </a:lnTo>
                    <a:lnTo>
                      <a:pt x="332509" y="158920"/>
                    </a:lnTo>
                    <a:lnTo>
                      <a:pt x="383853" y="105131"/>
                    </a:lnTo>
                    <a:lnTo>
                      <a:pt x="398522" y="58678"/>
                    </a:lnTo>
                    <a:lnTo>
                      <a:pt x="364293" y="14669"/>
                    </a:lnTo>
                    <a:lnTo>
                      <a:pt x="322730" y="4890"/>
                    </a:lnTo>
                    <a:lnTo>
                      <a:pt x="276276" y="0"/>
                    </a:lnTo>
                    <a:lnTo>
                      <a:pt x="239602" y="9779"/>
                    </a:lnTo>
                    <a:lnTo>
                      <a:pt x="202928" y="36674"/>
                    </a:lnTo>
                    <a:lnTo>
                      <a:pt x="158920" y="68458"/>
                    </a:lnTo>
                    <a:lnTo>
                      <a:pt x="134471" y="83127"/>
                    </a:lnTo>
                    <a:lnTo>
                      <a:pt x="132026" y="117356"/>
                    </a:lnTo>
                    <a:lnTo>
                      <a:pt x="119801" y="156475"/>
                    </a:lnTo>
                    <a:lnTo>
                      <a:pt x="90462" y="190704"/>
                    </a:lnTo>
                    <a:lnTo>
                      <a:pt x="68458" y="234712"/>
                    </a:lnTo>
                    <a:lnTo>
                      <a:pt x="63568" y="286055"/>
                    </a:lnTo>
                    <a:lnTo>
                      <a:pt x="58678" y="327619"/>
                    </a:lnTo>
                    <a:lnTo>
                      <a:pt x="34229" y="378962"/>
                    </a:lnTo>
                    <a:lnTo>
                      <a:pt x="0" y="418081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46" name="Полилиния: фигура 88">
                <a:extLst>
                  <a:ext uri="{FF2B5EF4-FFF2-40B4-BE49-F238E27FC236}">
                    <a16:creationId xmlns:a16="http://schemas.microsoft.com/office/drawing/2014/main" xmlns="" id="{CC4E778A-CE07-B0E1-1D3E-F000BF389A12}"/>
                  </a:ext>
                </a:extLst>
              </p:cNvPr>
              <p:cNvSpPr/>
              <p:nvPr/>
            </p:nvSpPr>
            <p:spPr bwMode="auto">
              <a:xfrm>
                <a:off x="4566854" y="4297990"/>
                <a:ext cx="359436" cy="284888"/>
              </a:xfrm>
              <a:custGeom>
                <a:avLst/>
                <a:gdLst>
                  <a:gd name="connsiteX0" fmla="*/ 28526 w 359436"/>
                  <a:gd name="connsiteY0" fmla="*/ 220558 h 284888"/>
                  <a:gd name="connsiteX1" fmla="*/ 5551 w 359436"/>
                  <a:gd name="connsiteY1" fmla="*/ 238938 h 284888"/>
                  <a:gd name="connsiteX2" fmla="*/ 956 w 359436"/>
                  <a:gd name="connsiteY2" fmla="*/ 252723 h 284888"/>
                  <a:gd name="connsiteX3" fmla="*/ 19336 w 359436"/>
                  <a:gd name="connsiteY3" fmla="*/ 257318 h 284888"/>
                  <a:gd name="connsiteX4" fmla="*/ 56096 w 359436"/>
                  <a:gd name="connsiteY4" fmla="*/ 271103 h 284888"/>
                  <a:gd name="connsiteX5" fmla="*/ 74475 w 359436"/>
                  <a:gd name="connsiteY5" fmla="*/ 257318 h 284888"/>
                  <a:gd name="connsiteX6" fmla="*/ 97450 w 359436"/>
                  <a:gd name="connsiteY6" fmla="*/ 284888 h 284888"/>
                  <a:gd name="connsiteX7" fmla="*/ 125020 w 359436"/>
                  <a:gd name="connsiteY7" fmla="*/ 252723 h 284888"/>
                  <a:gd name="connsiteX8" fmla="*/ 143400 w 359436"/>
                  <a:gd name="connsiteY8" fmla="*/ 220558 h 284888"/>
                  <a:gd name="connsiteX9" fmla="*/ 166375 w 359436"/>
                  <a:gd name="connsiteY9" fmla="*/ 211368 h 284888"/>
                  <a:gd name="connsiteX10" fmla="*/ 180160 w 359436"/>
                  <a:gd name="connsiteY10" fmla="*/ 202179 h 284888"/>
                  <a:gd name="connsiteX11" fmla="*/ 189350 w 359436"/>
                  <a:gd name="connsiteY11" fmla="*/ 183799 h 284888"/>
                  <a:gd name="connsiteX12" fmla="*/ 189350 w 359436"/>
                  <a:gd name="connsiteY12" fmla="*/ 156229 h 284888"/>
                  <a:gd name="connsiteX13" fmla="*/ 235300 w 359436"/>
                  <a:gd name="connsiteY13" fmla="*/ 142444 h 284888"/>
                  <a:gd name="connsiteX14" fmla="*/ 267464 w 359436"/>
                  <a:gd name="connsiteY14" fmla="*/ 128659 h 284888"/>
                  <a:gd name="connsiteX15" fmla="*/ 285844 w 359436"/>
                  <a:gd name="connsiteY15" fmla="*/ 133254 h 284888"/>
                  <a:gd name="connsiteX16" fmla="*/ 336389 w 359436"/>
                  <a:gd name="connsiteY16" fmla="*/ 101089 h 284888"/>
                  <a:gd name="connsiteX17" fmla="*/ 345579 w 359436"/>
                  <a:gd name="connsiteY17" fmla="*/ 87304 h 284888"/>
                  <a:gd name="connsiteX18" fmla="*/ 359364 w 359436"/>
                  <a:gd name="connsiteY18" fmla="*/ 59734 h 284888"/>
                  <a:gd name="connsiteX19" fmla="*/ 345579 w 359436"/>
                  <a:gd name="connsiteY19" fmla="*/ 45949 h 284888"/>
                  <a:gd name="connsiteX20" fmla="*/ 318009 w 359436"/>
                  <a:gd name="connsiteY20" fmla="*/ 18380 h 284888"/>
                  <a:gd name="connsiteX21" fmla="*/ 304224 w 359436"/>
                  <a:gd name="connsiteY21" fmla="*/ 4595 h 284888"/>
                  <a:gd name="connsiteX22" fmla="*/ 258274 w 359436"/>
                  <a:gd name="connsiteY22" fmla="*/ 18380 h 284888"/>
                  <a:gd name="connsiteX23" fmla="*/ 230705 w 359436"/>
                  <a:gd name="connsiteY23" fmla="*/ 13785 h 284888"/>
                  <a:gd name="connsiteX24" fmla="*/ 203135 w 359436"/>
                  <a:gd name="connsiteY24" fmla="*/ 4595 h 284888"/>
                  <a:gd name="connsiteX25" fmla="*/ 166375 w 359436"/>
                  <a:gd name="connsiteY25" fmla="*/ 0 h 284888"/>
                  <a:gd name="connsiteX26" fmla="*/ 138805 w 359436"/>
                  <a:gd name="connsiteY26" fmla="*/ 9190 h 284888"/>
                  <a:gd name="connsiteX27" fmla="*/ 115830 w 359436"/>
                  <a:gd name="connsiteY27" fmla="*/ 27569 h 284888"/>
                  <a:gd name="connsiteX28" fmla="*/ 79070 w 359436"/>
                  <a:gd name="connsiteY28" fmla="*/ 36759 h 284888"/>
                  <a:gd name="connsiteX29" fmla="*/ 60691 w 359436"/>
                  <a:gd name="connsiteY29" fmla="*/ 50544 h 284888"/>
                  <a:gd name="connsiteX30" fmla="*/ 56096 w 359436"/>
                  <a:gd name="connsiteY30" fmla="*/ 68924 h 284888"/>
                  <a:gd name="connsiteX31" fmla="*/ 42311 w 359436"/>
                  <a:gd name="connsiteY31" fmla="*/ 101089 h 284888"/>
                  <a:gd name="connsiteX32" fmla="*/ 46906 w 359436"/>
                  <a:gd name="connsiteY32" fmla="*/ 114874 h 284888"/>
                  <a:gd name="connsiteX33" fmla="*/ 42311 w 359436"/>
                  <a:gd name="connsiteY33" fmla="*/ 137849 h 284888"/>
                  <a:gd name="connsiteX34" fmla="*/ 56096 w 359436"/>
                  <a:gd name="connsiteY34" fmla="*/ 147039 h 284888"/>
                  <a:gd name="connsiteX35" fmla="*/ 60691 w 359436"/>
                  <a:gd name="connsiteY35" fmla="*/ 183799 h 284888"/>
                  <a:gd name="connsiteX36" fmla="*/ 28526 w 359436"/>
                  <a:gd name="connsiteY36" fmla="*/ 220558 h 28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59436" h="284888">
                    <a:moveTo>
                      <a:pt x="28526" y="220558"/>
                    </a:moveTo>
                    <a:cubicBezTo>
                      <a:pt x="19336" y="229748"/>
                      <a:pt x="11934" y="231492"/>
                      <a:pt x="5551" y="238938"/>
                    </a:cubicBezTo>
                    <a:cubicBezTo>
                      <a:pt x="2399" y="242616"/>
                      <a:pt x="-1950" y="248848"/>
                      <a:pt x="956" y="252723"/>
                    </a:cubicBezTo>
                    <a:cubicBezTo>
                      <a:pt x="4745" y="257775"/>
                      <a:pt x="13423" y="255101"/>
                      <a:pt x="19336" y="257318"/>
                    </a:cubicBezTo>
                    <a:cubicBezTo>
                      <a:pt x="67393" y="275339"/>
                      <a:pt x="8918" y="259308"/>
                      <a:pt x="56096" y="271103"/>
                    </a:cubicBezTo>
                    <a:cubicBezTo>
                      <a:pt x="62222" y="266508"/>
                      <a:pt x="66817" y="257318"/>
                      <a:pt x="74475" y="257318"/>
                    </a:cubicBezTo>
                    <a:cubicBezTo>
                      <a:pt x="80372" y="257318"/>
                      <a:pt x="94678" y="280730"/>
                      <a:pt x="97450" y="284888"/>
                    </a:cubicBezTo>
                    <a:cubicBezTo>
                      <a:pt x="108314" y="274024"/>
                      <a:pt x="117160" y="266477"/>
                      <a:pt x="125020" y="252723"/>
                    </a:cubicBezTo>
                    <a:cubicBezTo>
                      <a:pt x="134650" y="235871"/>
                      <a:pt x="122577" y="236175"/>
                      <a:pt x="143400" y="220558"/>
                    </a:cubicBezTo>
                    <a:cubicBezTo>
                      <a:pt x="149999" y="215609"/>
                      <a:pt x="158997" y="215057"/>
                      <a:pt x="166375" y="211368"/>
                    </a:cubicBezTo>
                    <a:cubicBezTo>
                      <a:pt x="171314" y="208898"/>
                      <a:pt x="175565" y="205242"/>
                      <a:pt x="180160" y="202179"/>
                    </a:cubicBezTo>
                    <a:cubicBezTo>
                      <a:pt x="183223" y="196052"/>
                      <a:pt x="188381" y="190580"/>
                      <a:pt x="189350" y="183799"/>
                    </a:cubicBezTo>
                    <a:cubicBezTo>
                      <a:pt x="190742" y="174052"/>
                      <a:pt x="175704" y="165976"/>
                      <a:pt x="189350" y="156229"/>
                    </a:cubicBezTo>
                    <a:cubicBezTo>
                      <a:pt x="196630" y="151029"/>
                      <a:pt x="224655" y="145485"/>
                      <a:pt x="235300" y="142444"/>
                    </a:cubicBezTo>
                    <a:cubicBezTo>
                      <a:pt x="251076" y="137936"/>
                      <a:pt x="251126" y="136828"/>
                      <a:pt x="267464" y="128659"/>
                    </a:cubicBezTo>
                    <a:cubicBezTo>
                      <a:pt x="273591" y="130191"/>
                      <a:pt x="279717" y="134786"/>
                      <a:pt x="285844" y="133254"/>
                    </a:cubicBezTo>
                    <a:cubicBezTo>
                      <a:pt x="306795" y="128016"/>
                      <a:pt x="323173" y="116949"/>
                      <a:pt x="336389" y="101089"/>
                    </a:cubicBezTo>
                    <a:cubicBezTo>
                      <a:pt x="339924" y="96846"/>
                      <a:pt x="342516" y="91899"/>
                      <a:pt x="345579" y="87304"/>
                    </a:cubicBezTo>
                    <a:cubicBezTo>
                      <a:pt x="330352" y="41622"/>
                      <a:pt x="350091" y="115371"/>
                      <a:pt x="359364" y="59734"/>
                    </a:cubicBezTo>
                    <a:cubicBezTo>
                      <a:pt x="360432" y="53324"/>
                      <a:pt x="349356" y="51237"/>
                      <a:pt x="345579" y="45949"/>
                    </a:cubicBezTo>
                    <a:cubicBezTo>
                      <a:pt x="325157" y="17359"/>
                      <a:pt x="350684" y="34716"/>
                      <a:pt x="318009" y="18380"/>
                    </a:cubicBezTo>
                    <a:cubicBezTo>
                      <a:pt x="313414" y="13785"/>
                      <a:pt x="310568" y="6005"/>
                      <a:pt x="304224" y="4595"/>
                    </a:cubicBezTo>
                    <a:cubicBezTo>
                      <a:pt x="288381" y="1074"/>
                      <a:pt x="271398" y="11818"/>
                      <a:pt x="258274" y="18380"/>
                    </a:cubicBezTo>
                    <a:cubicBezTo>
                      <a:pt x="249084" y="16848"/>
                      <a:pt x="239743" y="16045"/>
                      <a:pt x="230705" y="13785"/>
                    </a:cubicBezTo>
                    <a:cubicBezTo>
                      <a:pt x="221307" y="11435"/>
                      <a:pt x="212747" y="5797"/>
                      <a:pt x="203135" y="4595"/>
                    </a:cubicBezTo>
                    <a:lnTo>
                      <a:pt x="166375" y="0"/>
                    </a:lnTo>
                    <a:cubicBezTo>
                      <a:pt x="157185" y="3063"/>
                      <a:pt x="147020" y="4056"/>
                      <a:pt x="138805" y="9190"/>
                    </a:cubicBezTo>
                    <a:cubicBezTo>
                      <a:pt x="101158" y="32719"/>
                      <a:pt x="157456" y="16217"/>
                      <a:pt x="115830" y="27569"/>
                    </a:cubicBezTo>
                    <a:cubicBezTo>
                      <a:pt x="103645" y="30892"/>
                      <a:pt x="79070" y="36759"/>
                      <a:pt x="79070" y="36759"/>
                    </a:cubicBezTo>
                    <a:cubicBezTo>
                      <a:pt x="72944" y="41354"/>
                      <a:pt x="65142" y="44312"/>
                      <a:pt x="60691" y="50544"/>
                    </a:cubicBezTo>
                    <a:cubicBezTo>
                      <a:pt x="57020" y="55683"/>
                      <a:pt x="57831" y="62852"/>
                      <a:pt x="56096" y="68924"/>
                    </a:cubicBezTo>
                    <a:cubicBezTo>
                      <a:pt x="51589" y="84700"/>
                      <a:pt x="50480" y="84751"/>
                      <a:pt x="42311" y="101089"/>
                    </a:cubicBezTo>
                    <a:cubicBezTo>
                      <a:pt x="43843" y="105684"/>
                      <a:pt x="46906" y="110030"/>
                      <a:pt x="46906" y="114874"/>
                    </a:cubicBezTo>
                    <a:cubicBezTo>
                      <a:pt x="46906" y="122684"/>
                      <a:pt x="40165" y="130339"/>
                      <a:pt x="42311" y="137849"/>
                    </a:cubicBezTo>
                    <a:cubicBezTo>
                      <a:pt x="43828" y="143159"/>
                      <a:pt x="51501" y="143976"/>
                      <a:pt x="56096" y="147039"/>
                    </a:cubicBezTo>
                    <a:cubicBezTo>
                      <a:pt x="57628" y="159292"/>
                      <a:pt x="61638" y="171487"/>
                      <a:pt x="60691" y="183799"/>
                    </a:cubicBezTo>
                    <a:cubicBezTo>
                      <a:pt x="60058" y="192023"/>
                      <a:pt x="37716" y="211368"/>
                      <a:pt x="28526" y="220558"/>
                    </a:cubicBez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600"/>
                  </a:lnSpc>
                </a:pPr>
                <a:endParaRPr lang="ru-RU" sz="600">
                  <a:solidFill>
                    <a:schemeClr val="bg1">
                      <a:lumMod val="65000"/>
                    </a:scheme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</p:grpSp>
        <p:sp>
          <p:nvSpPr>
            <p:cNvPr id="21" name="Полилиния 7">
              <a:extLst>
                <a:ext uri="{FF2B5EF4-FFF2-40B4-BE49-F238E27FC236}">
                  <a16:creationId xmlns:a16="http://schemas.microsoft.com/office/drawing/2014/main" xmlns="" id="{28C02466-D37E-40E7-8A0B-A7FD5A068C65}"/>
                </a:ext>
              </a:extLst>
            </p:cNvPr>
            <p:cNvSpPr/>
            <p:nvPr/>
          </p:nvSpPr>
          <p:spPr bwMode="auto">
            <a:xfrm rot="21438698">
              <a:off x="6708274" y="14996180"/>
              <a:ext cx="2988900" cy="2768085"/>
            </a:xfrm>
            <a:custGeom>
              <a:avLst/>
              <a:gdLst>
                <a:gd name="connsiteX0" fmla="*/ 0 w 2811780"/>
                <a:gd name="connsiteY0" fmla="*/ 1828800 h 2705100"/>
                <a:gd name="connsiteX1" fmla="*/ 102870 w 2811780"/>
                <a:gd name="connsiteY1" fmla="*/ 1775460 h 2705100"/>
                <a:gd name="connsiteX2" fmla="*/ 106680 w 2811780"/>
                <a:gd name="connsiteY2" fmla="*/ 1703070 h 2705100"/>
                <a:gd name="connsiteX3" fmla="*/ 133350 w 2811780"/>
                <a:gd name="connsiteY3" fmla="*/ 1657350 h 2705100"/>
                <a:gd name="connsiteX4" fmla="*/ 179070 w 2811780"/>
                <a:gd name="connsiteY4" fmla="*/ 1649730 h 2705100"/>
                <a:gd name="connsiteX5" fmla="*/ 220980 w 2811780"/>
                <a:gd name="connsiteY5" fmla="*/ 1653540 h 2705100"/>
                <a:gd name="connsiteX6" fmla="*/ 220980 w 2811780"/>
                <a:gd name="connsiteY6" fmla="*/ 1653540 h 2705100"/>
                <a:gd name="connsiteX7" fmla="*/ 262890 w 2811780"/>
                <a:gd name="connsiteY7" fmla="*/ 1645920 h 2705100"/>
                <a:gd name="connsiteX8" fmla="*/ 270510 w 2811780"/>
                <a:gd name="connsiteY8" fmla="*/ 1691640 h 2705100"/>
                <a:gd name="connsiteX9" fmla="*/ 270510 w 2811780"/>
                <a:gd name="connsiteY9" fmla="*/ 1729740 h 2705100"/>
                <a:gd name="connsiteX10" fmla="*/ 304800 w 2811780"/>
                <a:gd name="connsiteY10" fmla="*/ 1748790 h 2705100"/>
                <a:gd name="connsiteX11" fmla="*/ 323850 w 2811780"/>
                <a:gd name="connsiteY11" fmla="*/ 1725930 h 2705100"/>
                <a:gd name="connsiteX12" fmla="*/ 308610 w 2811780"/>
                <a:gd name="connsiteY12" fmla="*/ 1630680 h 2705100"/>
                <a:gd name="connsiteX13" fmla="*/ 331470 w 2811780"/>
                <a:gd name="connsiteY13" fmla="*/ 1508760 h 2705100"/>
                <a:gd name="connsiteX14" fmla="*/ 312420 w 2811780"/>
                <a:gd name="connsiteY14" fmla="*/ 1440180 h 2705100"/>
                <a:gd name="connsiteX15" fmla="*/ 335280 w 2811780"/>
                <a:gd name="connsiteY15" fmla="*/ 1390650 h 2705100"/>
                <a:gd name="connsiteX16" fmla="*/ 308610 w 2811780"/>
                <a:gd name="connsiteY16" fmla="*/ 1352550 h 2705100"/>
                <a:gd name="connsiteX17" fmla="*/ 312420 w 2811780"/>
                <a:gd name="connsiteY17" fmla="*/ 1318260 h 2705100"/>
                <a:gd name="connsiteX18" fmla="*/ 320040 w 2811780"/>
                <a:gd name="connsiteY18" fmla="*/ 1264920 h 2705100"/>
                <a:gd name="connsiteX19" fmla="*/ 373380 w 2811780"/>
                <a:gd name="connsiteY19" fmla="*/ 1238250 h 2705100"/>
                <a:gd name="connsiteX20" fmla="*/ 323850 w 2811780"/>
                <a:gd name="connsiteY20" fmla="*/ 1135380 h 2705100"/>
                <a:gd name="connsiteX21" fmla="*/ 384810 w 2811780"/>
                <a:gd name="connsiteY21" fmla="*/ 1089660 h 2705100"/>
                <a:gd name="connsiteX22" fmla="*/ 300990 w 2811780"/>
                <a:gd name="connsiteY22" fmla="*/ 967740 h 2705100"/>
                <a:gd name="connsiteX23" fmla="*/ 342900 w 2811780"/>
                <a:gd name="connsiteY23" fmla="*/ 910590 h 2705100"/>
                <a:gd name="connsiteX24" fmla="*/ 346710 w 2811780"/>
                <a:gd name="connsiteY24" fmla="*/ 842010 h 2705100"/>
                <a:gd name="connsiteX25" fmla="*/ 400050 w 2811780"/>
                <a:gd name="connsiteY25" fmla="*/ 830580 h 2705100"/>
                <a:gd name="connsiteX26" fmla="*/ 453390 w 2811780"/>
                <a:gd name="connsiteY26" fmla="*/ 784860 h 2705100"/>
                <a:gd name="connsiteX27" fmla="*/ 461010 w 2811780"/>
                <a:gd name="connsiteY27" fmla="*/ 716280 h 2705100"/>
                <a:gd name="connsiteX28" fmla="*/ 502920 w 2811780"/>
                <a:gd name="connsiteY28" fmla="*/ 716280 h 2705100"/>
                <a:gd name="connsiteX29" fmla="*/ 529590 w 2811780"/>
                <a:gd name="connsiteY29" fmla="*/ 655320 h 2705100"/>
                <a:gd name="connsiteX30" fmla="*/ 571500 w 2811780"/>
                <a:gd name="connsiteY30" fmla="*/ 640080 h 2705100"/>
                <a:gd name="connsiteX31" fmla="*/ 628650 w 2811780"/>
                <a:gd name="connsiteY31" fmla="*/ 613410 h 2705100"/>
                <a:gd name="connsiteX32" fmla="*/ 666750 w 2811780"/>
                <a:gd name="connsiteY32" fmla="*/ 621030 h 2705100"/>
                <a:gd name="connsiteX33" fmla="*/ 701040 w 2811780"/>
                <a:gd name="connsiteY33" fmla="*/ 548640 h 2705100"/>
                <a:gd name="connsiteX34" fmla="*/ 689610 w 2811780"/>
                <a:gd name="connsiteY34" fmla="*/ 483870 h 2705100"/>
                <a:gd name="connsiteX35" fmla="*/ 754380 w 2811780"/>
                <a:gd name="connsiteY35" fmla="*/ 441960 h 2705100"/>
                <a:gd name="connsiteX36" fmla="*/ 754380 w 2811780"/>
                <a:gd name="connsiteY36" fmla="*/ 403860 h 2705100"/>
                <a:gd name="connsiteX37" fmla="*/ 727710 w 2811780"/>
                <a:gd name="connsiteY37" fmla="*/ 373380 h 2705100"/>
                <a:gd name="connsiteX38" fmla="*/ 765810 w 2811780"/>
                <a:gd name="connsiteY38" fmla="*/ 327660 h 2705100"/>
                <a:gd name="connsiteX39" fmla="*/ 822960 w 2811780"/>
                <a:gd name="connsiteY39" fmla="*/ 278130 h 2705100"/>
                <a:gd name="connsiteX40" fmla="*/ 834390 w 2811780"/>
                <a:gd name="connsiteY40" fmla="*/ 186690 h 2705100"/>
                <a:gd name="connsiteX41" fmla="*/ 834390 w 2811780"/>
                <a:gd name="connsiteY41" fmla="*/ 148590 h 2705100"/>
                <a:gd name="connsiteX42" fmla="*/ 864870 w 2811780"/>
                <a:gd name="connsiteY42" fmla="*/ 91440 h 2705100"/>
                <a:gd name="connsiteX43" fmla="*/ 925830 w 2811780"/>
                <a:gd name="connsiteY43" fmla="*/ 60960 h 2705100"/>
                <a:gd name="connsiteX44" fmla="*/ 933450 w 2811780"/>
                <a:gd name="connsiteY44" fmla="*/ 0 h 2705100"/>
                <a:gd name="connsiteX45" fmla="*/ 986790 w 2811780"/>
                <a:gd name="connsiteY45" fmla="*/ 26670 h 2705100"/>
                <a:gd name="connsiteX46" fmla="*/ 1021080 w 2811780"/>
                <a:gd name="connsiteY46" fmla="*/ 38100 h 2705100"/>
                <a:gd name="connsiteX47" fmla="*/ 1032510 w 2811780"/>
                <a:gd name="connsiteY47" fmla="*/ 72390 h 2705100"/>
                <a:gd name="connsiteX48" fmla="*/ 1089660 w 2811780"/>
                <a:gd name="connsiteY48" fmla="*/ 57150 h 2705100"/>
                <a:gd name="connsiteX49" fmla="*/ 1127760 w 2811780"/>
                <a:gd name="connsiteY49" fmla="*/ 80010 h 2705100"/>
                <a:gd name="connsiteX50" fmla="*/ 1131570 w 2811780"/>
                <a:gd name="connsiteY50" fmla="*/ 167640 h 2705100"/>
                <a:gd name="connsiteX51" fmla="*/ 1173480 w 2811780"/>
                <a:gd name="connsiteY51" fmla="*/ 186690 h 2705100"/>
                <a:gd name="connsiteX52" fmla="*/ 1181100 w 2811780"/>
                <a:gd name="connsiteY52" fmla="*/ 220980 h 2705100"/>
                <a:gd name="connsiteX53" fmla="*/ 1253490 w 2811780"/>
                <a:gd name="connsiteY53" fmla="*/ 289560 h 2705100"/>
                <a:gd name="connsiteX54" fmla="*/ 1314450 w 2811780"/>
                <a:gd name="connsiteY54" fmla="*/ 243840 h 2705100"/>
                <a:gd name="connsiteX55" fmla="*/ 1341120 w 2811780"/>
                <a:gd name="connsiteY55" fmla="*/ 281940 h 2705100"/>
                <a:gd name="connsiteX56" fmla="*/ 1379220 w 2811780"/>
                <a:gd name="connsiteY56" fmla="*/ 316230 h 2705100"/>
                <a:gd name="connsiteX57" fmla="*/ 1398270 w 2811780"/>
                <a:gd name="connsiteY57" fmla="*/ 354330 h 2705100"/>
                <a:gd name="connsiteX58" fmla="*/ 1455420 w 2811780"/>
                <a:gd name="connsiteY58" fmla="*/ 323850 h 2705100"/>
                <a:gd name="connsiteX59" fmla="*/ 1543050 w 2811780"/>
                <a:gd name="connsiteY59" fmla="*/ 339090 h 2705100"/>
                <a:gd name="connsiteX60" fmla="*/ 1558290 w 2811780"/>
                <a:gd name="connsiteY60" fmla="*/ 217170 h 2705100"/>
                <a:gd name="connsiteX61" fmla="*/ 1588770 w 2811780"/>
                <a:gd name="connsiteY61" fmla="*/ 220980 h 2705100"/>
                <a:gd name="connsiteX62" fmla="*/ 1626870 w 2811780"/>
                <a:gd name="connsiteY62" fmla="*/ 285750 h 2705100"/>
                <a:gd name="connsiteX63" fmla="*/ 1626870 w 2811780"/>
                <a:gd name="connsiteY63" fmla="*/ 285750 h 2705100"/>
                <a:gd name="connsiteX64" fmla="*/ 1657350 w 2811780"/>
                <a:gd name="connsiteY64" fmla="*/ 240030 h 2705100"/>
                <a:gd name="connsiteX65" fmla="*/ 1706880 w 2811780"/>
                <a:gd name="connsiteY65" fmla="*/ 243840 h 2705100"/>
                <a:gd name="connsiteX66" fmla="*/ 1710690 w 2811780"/>
                <a:gd name="connsiteY66" fmla="*/ 285750 h 2705100"/>
                <a:gd name="connsiteX67" fmla="*/ 1722120 w 2811780"/>
                <a:gd name="connsiteY67" fmla="*/ 331470 h 2705100"/>
                <a:gd name="connsiteX68" fmla="*/ 1767840 w 2811780"/>
                <a:gd name="connsiteY68" fmla="*/ 281940 h 2705100"/>
                <a:gd name="connsiteX69" fmla="*/ 1798320 w 2811780"/>
                <a:gd name="connsiteY69" fmla="*/ 289560 h 2705100"/>
                <a:gd name="connsiteX70" fmla="*/ 1805940 w 2811780"/>
                <a:gd name="connsiteY70" fmla="*/ 415290 h 2705100"/>
                <a:gd name="connsiteX71" fmla="*/ 1870710 w 2811780"/>
                <a:gd name="connsiteY71" fmla="*/ 426720 h 2705100"/>
                <a:gd name="connsiteX72" fmla="*/ 1897380 w 2811780"/>
                <a:gd name="connsiteY72" fmla="*/ 358140 h 2705100"/>
                <a:gd name="connsiteX73" fmla="*/ 1939290 w 2811780"/>
                <a:gd name="connsiteY73" fmla="*/ 297180 h 2705100"/>
                <a:gd name="connsiteX74" fmla="*/ 1977390 w 2811780"/>
                <a:gd name="connsiteY74" fmla="*/ 209550 h 2705100"/>
                <a:gd name="connsiteX75" fmla="*/ 2030730 w 2811780"/>
                <a:gd name="connsiteY75" fmla="*/ 194310 h 2705100"/>
                <a:gd name="connsiteX76" fmla="*/ 2084070 w 2811780"/>
                <a:gd name="connsiteY76" fmla="*/ 224790 h 2705100"/>
                <a:gd name="connsiteX77" fmla="*/ 2156460 w 2811780"/>
                <a:gd name="connsiteY77" fmla="*/ 228600 h 2705100"/>
                <a:gd name="connsiteX78" fmla="*/ 2194560 w 2811780"/>
                <a:gd name="connsiteY78" fmla="*/ 247650 h 2705100"/>
                <a:gd name="connsiteX79" fmla="*/ 2240280 w 2811780"/>
                <a:gd name="connsiteY79" fmla="*/ 186690 h 2705100"/>
                <a:gd name="connsiteX80" fmla="*/ 2301240 w 2811780"/>
                <a:gd name="connsiteY80" fmla="*/ 182880 h 2705100"/>
                <a:gd name="connsiteX81" fmla="*/ 2358390 w 2811780"/>
                <a:gd name="connsiteY81" fmla="*/ 236220 h 2705100"/>
                <a:gd name="connsiteX82" fmla="*/ 2392680 w 2811780"/>
                <a:gd name="connsiteY82" fmla="*/ 281940 h 2705100"/>
                <a:gd name="connsiteX83" fmla="*/ 2392680 w 2811780"/>
                <a:gd name="connsiteY83" fmla="*/ 281940 h 2705100"/>
                <a:gd name="connsiteX84" fmla="*/ 2426970 w 2811780"/>
                <a:gd name="connsiteY84" fmla="*/ 312420 h 2705100"/>
                <a:gd name="connsiteX85" fmla="*/ 2442210 w 2811780"/>
                <a:gd name="connsiteY85" fmla="*/ 358140 h 2705100"/>
                <a:gd name="connsiteX86" fmla="*/ 2495550 w 2811780"/>
                <a:gd name="connsiteY86" fmla="*/ 407670 h 2705100"/>
                <a:gd name="connsiteX87" fmla="*/ 2514600 w 2811780"/>
                <a:gd name="connsiteY87" fmla="*/ 472440 h 2705100"/>
                <a:gd name="connsiteX88" fmla="*/ 2567940 w 2811780"/>
                <a:gd name="connsiteY88" fmla="*/ 502920 h 2705100"/>
                <a:gd name="connsiteX89" fmla="*/ 2560320 w 2811780"/>
                <a:gd name="connsiteY89" fmla="*/ 525780 h 2705100"/>
                <a:gd name="connsiteX90" fmla="*/ 2533650 w 2811780"/>
                <a:gd name="connsiteY90" fmla="*/ 556260 h 2705100"/>
                <a:gd name="connsiteX91" fmla="*/ 2541270 w 2811780"/>
                <a:gd name="connsiteY91" fmla="*/ 609600 h 2705100"/>
                <a:gd name="connsiteX92" fmla="*/ 2579370 w 2811780"/>
                <a:gd name="connsiteY92" fmla="*/ 647700 h 2705100"/>
                <a:gd name="connsiteX93" fmla="*/ 2571750 w 2811780"/>
                <a:gd name="connsiteY93" fmla="*/ 662940 h 2705100"/>
                <a:gd name="connsiteX94" fmla="*/ 2541270 w 2811780"/>
                <a:gd name="connsiteY94" fmla="*/ 674370 h 2705100"/>
                <a:gd name="connsiteX95" fmla="*/ 2571750 w 2811780"/>
                <a:gd name="connsiteY95" fmla="*/ 720090 h 2705100"/>
                <a:gd name="connsiteX96" fmla="*/ 2564130 w 2811780"/>
                <a:gd name="connsiteY96" fmla="*/ 781050 h 2705100"/>
                <a:gd name="connsiteX97" fmla="*/ 2526030 w 2811780"/>
                <a:gd name="connsiteY97" fmla="*/ 781050 h 2705100"/>
                <a:gd name="connsiteX98" fmla="*/ 2503170 w 2811780"/>
                <a:gd name="connsiteY98" fmla="*/ 803910 h 2705100"/>
                <a:gd name="connsiteX99" fmla="*/ 2533650 w 2811780"/>
                <a:gd name="connsiteY99" fmla="*/ 914400 h 2705100"/>
                <a:gd name="connsiteX100" fmla="*/ 2526030 w 2811780"/>
                <a:gd name="connsiteY100" fmla="*/ 944880 h 2705100"/>
                <a:gd name="connsiteX101" fmla="*/ 2468880 w 2811780"/>
                <a:gd name="connsiteY101" fmla="*/ 941070 h 2705100"/>
                <a:gd name="connsiteX102" fmla="*/ 2438400 w 2811780"/>
                <a:gd name="connsiteY102" fmla="*/ 899160 h 2705100"/>
                <a:gd name="connsiteX103" fmla="*/ 2396490 w 2811780"/>
                <a:gd name="connsiteY103" fmla="*/ 929640 h 2705100"/>
                <a:gd name="connsiteX104" fmla="*/ 2396490 w 2811780"/>
                <a:gd name="connsiteY104" fmla="*/ 952500 h 2705100"/>
                <a:gd name="connsiteX105" fmla="*/ 2339340 w 2811780"/>
                <a:gd name="connsiteY105" fmla="*/ 1002030 h 2705100"/>
                <a:gd name="connsiteX106" fmla="*/ 2312670 w 2811780"/>
                <a:gd name="connsiteY106" fmla="*/ 1055370 h 2705100"/>
                <a:gd name="connsiteX107" fmla="*/ 2286000 w 2811780"/>
                <a:gd name="connsiteY107" fmla="*/ 1055370 h 2705100"/>
                <a:gd name="connsiteX108" fmla="*/ 2278380 w 2811780"/>
                <a:gd name="connsiteY108" fmla="*/ 1085850 h 2705100"/>
                <a:gd name="connsiteX109" fmla="*/ 2339340 w 2811780"/>
                <a:gd name="connsiteY109" fmla="*/ 1127760 h 2705100"/>
                <a:gd name="connsiteX110" fmla="*/ 2320290 w 2811780"/>
                <a:gd name="connsiteY110" fmla="*/ 1173480 h 2705100"/>
                <a:gd name="connsiteX111" fmla="*/ 2366010 w 2811780"/>
                <a:gd name="connsiteY111" fmla="*/ 1253490 h 2705100"/>
                <a:gd name="connsiteX112" fmla="*/ 2518410 w 2811780"/>
                <a:gd name="connsiteY112" fmla="*/ 1184910 h 2705100"/>
                <a:gd name="connsiteX113" fmla="*/ 2564130 w 2811780"/>
                <a:gd name="connsiteY113" fmla="*/ 1238250 h 2705100"/>
                <a:gd name="connsiteX114" fmla="*/ 2602230 w 2811780"/>
                <a:gd name="connsiteY114" fmla="*/ 1245870 h 2705100"/>
                <a:gd name="connsiteX115" fmla="*/ 2609850 w 2811780"/>
                <a:gd name="connsiteY115" fmla="*/ 1264920 h 2705100"/>
                <a:gd name="connsiteX116" fmla="*/ 2606040 w 2811780"/>
                <a:gd name="connsiteY116" fmla="*/ 1299210 h 2705100"/>
                <a:gd name="connsiteX117" fmla="*/ 2636520 w 2811780"/>
                <a:gd name="connsiteY117" fmla="*/ 1325880 h 2705100"/>
                <a:gd name="connsiteX118" fmla="*/ 2708910 w 2811780"/>
                <a:gd name="connsiteY118" fmla="*/ 1329690 h 2705100"/>
                <a:gd name="connsiteX119" fmla="*/ 2731770 w 2811780"/>
                <a:gd name="connsiteY119" fmla="*/ 1310640 h 2705100"/>
                <a:gd name="connsiteX120" fmla="*/ 2769870 w 2811780"/>
                <a:gd name="connsiteY120" fmla="*/ 1337310 h 2705100"/>
                <a:gd name="connsiteX121" fmla="*/ 2796540 w 2811780"/>
                <a:gd name="connsiteY121" fmla="*/ 1352550 h 2705100"/>
                <a:gd name="connsiteX122" fmla="*/ 2781300 w 2811780"/>
                <a:gd name="connsiteY122" fmla="*/ 1386840 h 2705100"/>
                <a:gd name="connsiteX123" fmla="*/ 2781300 w 2811780"/>
                <a:gd name="connsiteY123" fmla="*/ 1421130 h 2705100"/>
                <a:gd name="connsiteX124" fmla="*/ 2796540 w 2811780"/>
                <a:gd name="connsiteY124" fmla="*/ 1474470 h 2705100"/>
                <a:gd name="connsiteX125" fmla="*/ 2788920 w 2811780"/>
                <a:gd name="connsiteY125" fmla="*/ 1508760 h 2705100"/>
                <a:gd name="connsiteX126" fmla="*/ 2811780 w 2811780"/>
                <a:gd name="connsiteY126" fmla="*/ 1573530 h 2705100"/>
                <a:gd name="connsiteX127" fmla="*/ 2804160 w 2811780"/>
                <a:gd name="connsiteY127" fmla="*/ 1619250 h 2705100"/>
                <a:gd name="connsiteX128" fmla="*/ 2762250 w 2811780"/>
                <a:gd name="connsiteY128" fmla="*/ 1649730 h 2705100"/>
                <a:gd name="connsiteX129" fmla="*/ 2762250 w 2811780"/>
                <a:gd name="connsiteY129" fmla="*/ 1649730 h 2705100"/>
                <a:gd name="connsiteX130" fmla="*/ 2701290 w 2811780"/>
                <a:gd name="connsiteY130" fmla="*/ 1668780 h 2705100"/>
                <a:gd name="connsiteX131" fmla="*/ 2640330 w 2811780"/>
                <a:gd name="connsiteY131" fmla="*/ 1623060 h 2705100"/>
                <a:gd name="connsiteX132" fmla="*/ 2579370 w 2811780"/>
                <a:gd name="connsiteY132" fmla="*/ 1645920 h 2705100"/>
                <a:gd name="connsiteX133" fmla="*/ 2583180 w 2811780"/>
                <a:gd name="connsiteY133" fmla="*/ 1691640 h 2705100"/>
                <a:gd name="connsiteX134" fmla="*/ 2579370 w 2811780"/>
                <a:gd name="connsiteY134" fmla="*/ 1737360 h 2705100"/>
                <a:gd name="connsiteX135" fmla="*/ 2598420 w 2811780"/>
                <a:gd name="connsiteY135" fmla="*/ 1764030 h 2705100"/>
                <a:gd name="connsiteX136" fmla="*/ 2579370 w 2811780"/>
                <a:gd name="connsiteY136" fmla="*/ 1794510 h 2705100"/>
                <a:gd name="connsiteX137" fmla="*/ 2533650 w 2811780"/>
                <a:gd name="connsiteY137" fmla="*/ 1771650 h 2705100"/>
                <a:gd name="connsiteX138" fmla="*/ 2499360 w 2811780"/>
                <a:gd name="connsiteY138" fmla="*/ 1836420 h 2705100"/>
                <a:gd name="connsiteX139" fmla="*/ 2484120 w 2811780"/>
                <a:gd name="connsiteY139" fmla="*/ 1786890 h 2705100"/>
                <a:gd name="connsiteX140" fmla="*/ 2426970 w 2811780"/>
                <a:gd name="connsiteY140" fmla="*/ 1756410 h 2705100"/>
                <a:gd name="connsiteX141" fmla="*/ 2468880 w 2811780"/>
                <a:gd name="connsiteY141" fmla="*/ 1695450 h 2705100"/>
                <a:gd name="connsiteX142" fmla="*/ 2449830 w 2811780"/>
                <a:gd name="connsiteY142" fmla="*/ 1672590 h 2705100"/>
                <a:gd name="connsiteX143" fmla="*/ 2381250 w 2811780"/>
                <a:gd name="connsiteY143" fmla="*/ 1691640 h 2705100"/>
                <a:gd name="connsiteX144" fmla="*/ 2297430 w 2811780"/>
                <a:gd name="connsiteY144" fmla="*/ 1687830 h 2705100"/>
                <a:gd name="connsiteX145" fmla="*/ 2225040 w 2811780"/>
                <a:gd name="connsiteY145" fmla="*/ 1737360 h 2705100"/>
                <a:gd name="connsiteX146" fmla="*/ 2049780 w 2811780"/>
                <a:gd name="connsiteY146" fmla="*/ 1733550 h 2705100"/>
                <a:gd name="connsiteX147" fmla="*/ 2015490 w 2811780"/>
                <a:gd name="connsiteY147" fmla="*/ 1752600 h 2705100"/>
                <a:gd name="connsiteX148" fmla="*/ 1969770 w 2811780"/>
                <a:gd name="connsiteY148" fmla="*/ 1737360 h 2705100"/>
                <a:gd name="connsiteX149" fmla="*/ 1927860 w 2811780"/>
                <a:gd name="connsiteY149" fmla="*/ 1729740 h 2705100"/>
                <a:gd name="connsiteX150" fmla="*/ 1901190 w 2811780"/>
                <a:gd name="connsiteY150" fmla="*/ 1752600 h 2705100"/>
                <a:gd name="connsiteX151" fmla="*/ 1851660 w 2811780"/>
                <a:gd name="connsiteY151" fmla="*/ 1741170 h 2705100"/>
                <a:gd name="connsiteX152" fmla="*/ 1798320 w 2811780"/>
                <a:gd name="connsiteY152" fmla="*/ 1779270 h 2705100"/>
                <a:gd name="connsiteX153" fmla="*/ 1775460 w 2811780"/>
                <a:gd name="connsiteY153" fmla="*/ 1832610 h 2705100"/>
                <a:gd name="connsiteX154" fmla="*/ 1668780 w 2811780"/>
                <a:gd name="connsiteY154" fmla="*/ 1840230 h 2705100"/>
                <a:gd name="connsiteX155" fmla="*/ 1562100 w 2811780"/>
                <a:gd name="connsiteY155" fmla="*/ 1874520 h 2705100"/>
                <a:gd name="connsiteX156" fmla="*/ 1466850 w 2811780"/>
                <a:gd name="connsiteY156" fmla="*/ 1950720 h 2705100"/>
                <a:gd name="connsiteX157" fmla="*/ 1356360 w 2811780"/>
                <a:gd name="connsiteY157" fmla="*/ 2068830 h 2705100"/>
                <a:gd name="connsiteX158" fmla="*/ 1329690 w 2811780"/>
                <a:gd name="connsiteY158" fmla="*/ 2156460 h 2705100"/>
                <a:gd name="connsiteX159" fmla="*/ 1303020 w 2811780"/>
                <a:gd name="connsiteY159" fmla="*/ 2240280 h 2705100"/>
                <a:gd name="connsiteX160" fmla="*/ 1268730 w 2811780"/>
                <a:gd name="connsiteY160" fmla="*/ 2282190 h 2705100"/>
                <a:gd name="connsiteX161" fmla="*/ 1181100 w 2811780"/>
                <a:gd name="connsiteY161" fmla="*/ 2377440 h 2705100"/>
                <a:gd name="connsiteX162" fmla="*/ 1127760 w 2811780"/>
                <a:gd name="connsiteY162" fmla="*/ 2388870 h 2705100"/>
                <a:gd name="connsiteX163" fmla="*/ 1101090 w 2811780"/>
                <a:gd name="connsiteY163" fmla="*/ 2404110 h 2705100"/>
                <a:gd name="connsiteX164" fmla="*/ 1101090 w 2811780"/>
                <a:gd name="connsiteY164" fmla="*/ 2404110 h 2705100"/>
                <a:gd name="connsiteX165" fmla="*/ 1028700 w 2811780"/>
                <a:gd name="connsiteY165" fmla="*/ 2503170 h 2705100"/>
                <a:gd name="connsiteX166" fmla="*/ 994410 w 2811780"/>
                <a:gd name="connsiteY166" fmla="*/ 2686050 h 2705100"/>
                <a:gd name="connsiteX167" fmla="*/ 952500 w 2811780"/>
                <a:gd name="connsiteY167" fmla="*/ 2674620 h 2705100"/>
                <a:gd name="connsiteX168" fmla="*/ 925830 w 2811780"/>
                <a:gd name="connsiteY168" fmla="*/ 2644140 h 2705100"/>
                <a:gd name="connsiteX169" fmla="*/ 868680 w 2811780"/>
                <a:gd name="connsiteY169" fmla="*/ 2632710 h 2705100"/>
                <a:gd name="connsiteX170" fmla="*/ 811530 w 2811780"/>
                <a:gd name="connsiteY170" fmla="*/ 2697480 h 2705100"/>
                <a:gd name="connsiteX171" fmla="*/ 773430 w 2811780"/>
                <a:gd name="connsiteY171" fmla="*/ 2705100 h 2705100"/>
                <a:gd name="connsiteX172" fmla="*/ 720090 w 2811780"/>
                <a:gd name="connsiteY172" fmla="*/ 2571750 h 2705100"/>
                <a:gd name="connsiteX173" fmla="*/ 674370 w 2811780"/>
                <a:gd name="connsiteY173" fmla="*/ 2541270 h 2705100"/>
                <a:gd name="connsiteX174" fmla="*/ 617220 w 2811780"/>
                <a:gd name="connsiteY174" fmla="*/ 2484120 h 2705100"/>
                <a:gd name="connsiteX175" fmla="*/ 571500 w 2811780"/>
                <a:gd name="connsiteY175" fmla="*/ 2480310 h 2705100"/>
                <a:gd name="connsiteX176" fmla="*/ 502920 w 2811780"/>
                <a:gd name="connsiteY176" fmla="*/ 2426970 h 2705100"/>
                <a:gd name="connsiteX177" fmla="*/ 441960 w 2811780"/>
                <a:gd name="connsiteY177" fmla="*/ 2426970 h 2705100"/>
                <a:gd name="connsiteX178" fmla="*/ 339090 w 2811780"/>
                <a:gd name="connsiteY178" fmla="*/ 2339340 h 2705100"/>
                <a:gd name="connsiteX179" fmla="*/ 243840 w 2811780"/>
                <a:gd name="connsiteY179" fmla="*/ 2190750 h 2705100"/>
                <a:gd name="connsiteX180" fmla="*/ 365760 w 2811780"/>
                <a:gd name="connsiteY180" fmla="*/ 1981200 h 2705100"/>
                <a:gd name="connsiteX181" fmla="*/ 339090 w 2811780"/>
                <a:gd name="connsiteY181" fmla="*/ 1946910 h 2705100"/>
                <a:gd name="connsiteX182" fmla="*/ 255270 w 2811780"/>
                <a:gd name="connsiteY182" fmla="*/ 1958340 h 2705100"/>
                <a:gd name="connsiteX183" fmla="*/ 194310 w 2811780"/>
                <a:gd name="connsiteY183" fmla="*/ 2000250 h 2705100"/>
                <a:gd name="connsiteX184" fmla="*/ 167640 w 2811780"/>
                <a:gd name="connsiteY184" fmla="*/ 2004060 h 2705100"/>
                <a:gd name="connsiteX185" fmla="*/ 148590 w 2811780"/>
                <a:gd name="connsiteY185" fmla="*/ 1969770 h 2705100"/>
                <a:gd name="connsiteX186" fmla="*/ 148590 w 2811780"/>
                <a:gd name="connsiteY186" fmla="*/ 1969770 h 2705100"/>
                <a:gd name="connsiteX187" fmla="*/ 76200 w 2811780"/>
                <a:gd name="connsiteY187" fmla="*/ 1996440 h 2705100"/>
                <a:gd name="connsiteX188" fmla="*/ 7620 w 2811780"/>
                <a:gd name="connsiteY188" fmla="*/ 1946910 h 2705100"/>
                <a:gd name="connsiteX189" fmla="*/ 19050 w 2811780"/>
                <a:gd name="connsiteY189" fmla="*/ 1897380 h 2705100"/>
                <a:gd name="connsiteX190" fmla="*/ 0 w 2811780"/>
                <a:gd name="connsiteY190" fmla="*/ 1828800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2811780" h="2705100">
                  <a:moveTo>
                    <a:pt x="0" y="1828800"/>
                  </a:moveTo>
                  <a:lnTo>
                    <a:pt x="102870" y="1775460"/>
                  </a:lnTo>
                  <a:lnTo>
                    <a:pt x="106680" y="1703070"/>
                  </a:lnTo>
                  <a:lnTo>
                    <a:pt x="133350" y="1657350"/>
                  </a:lnTo>
                  <a:lnTo>
                    <a:pt x="179070" y="1649730"/>
                  </a:lnTo>
                  <a:lnTo>
                    <a:pt x="220980" y="1653540"/>
                  </a:lnTo>
                  <a:lnTo>
                    <a:pt x="220980" y="1653540"/>
                  </a:lnTo>
                  <a:lnTo>
                    <a:pt x="262890" y="1645920"/>
                  </a:lnTo>
                  <a:lnTo>
                    <a:pt x="270510" y="1691640"/>
                  </a:lnTo>
                  <a:lnTo>
                    <a:pt x="270510" y="1729740"/>
                  </a:lnTo>
                  <a:lnTo>
                    <a:pt x="304800" y="1748790"/>
                  </a:lnTo>
                  <a:lnTo>
                    <a:pt x="323850" y="1725930"/>
                  </a:lnTo>
                  <a:lnTo>
                    <a:pt x="308610" y="1630680"/>
                  </a:lnTo>
                  <a:lnTo>
                    <a:pt x="331470" y="1508760"/>
                  </a:lnTo>
                  <a:lnTo>
                    <a:pt x="312420" y="1440180"/>
                  </a:lnTo>
                  <a:lnTo>
                    <a:pt x="335280" y="1390650"/>
                  </a:lnTo>
                  <a:lnTo>
                    <a:pt x="308610" y="1352550"/>
                  </a:lnTo>
                  <a:lnTo>
                    <a:pt x="312420" y="1318260"/>
                  </a:lnTo>
                  <a:lnTo>
                    <a:pt x="320040" y="1264920"/>
                  </a:lnTo>
                  <a:lnTo>
                    <a:pt x="373380" y="1238250"/>
                  </a:lnTo>
                  <a:lnTo>
                    <a:pt x="323850" y="1135380"/>
                  </a:lnTo>
                  <a:lnTo>
                    <a:pt x="384810" y="1089660"/>
                  </a:lnTo>
                  <a:lnTo>
                    <a:pt x="300990" y="967740"/>
                  </a:lnTo>
                  <a:lnTo>
                    <a:pt x="342900" y="910590"/>
                  </a:lnTo>
                  <a:lnTo>
                    <a:pt x="346710" y="842010"/>
                  </a:lnTo>
                  <a:lnTo>
                    <a:pt x="400050" y="830580"/>
                  </a:lnTo>
                  <a:lnTo>
                    <a:pt x="453390" y="784860"/>
                  </a:lnTo>
                  <a:lnTo>
                    <a:pt x="461010" y="716280"/>
                  </a:lnTo>
                  <a:lnTo>
                    <a:pt x="502920" y="716280"/>
                  </a:lnTo>
                  <a:lnTo>
                    <a:pt x="529590" y="655320"/>
                  </a:lnTo>
                  <a:lnTo>
                    <a:pt x="571500" y="640080"/>
                  </a:lnTo>
                  <a:lnTo>
                    <a:pt x="628650" y="613410"/>
                  </a:lnTo>
                  <a:lnTo>
                    <a:pt x="666750" y="621030"/>
                  </a:lnTo>
                  <a:lnTo>
                    <a:pt x="701040" y="548640"/>
                  </a:lnTo>
                  <a:lnTo>
                    <a:pt x="689610" y="483870"/>
                  </a:lnTo>
                  <a:lnTo>
                    <a:pt x="754380" y="441960"/>
                  </a:lnTo>
                  <a:lnTo>
                    <a:pt x="754380" y="403860"/>
                  </a:lnTo>
                  <a:lnTo>
                    <a:pt x="727710" y="373380"/>
                  </a:lnTo>
                  <a:lnTo>
                    <a:pt x="765810" y="327660"/>
                  </a:lnTo>
                  <a:lnTo>
                    <a:pt x="822960" y="278130"/>
                  </a:lnTo>
                  <a:lnTo>
                    <a:pt x="834390" y="186690"/>
                  </a:lnTo>
                  <a:lnTo>
                    <a:pt x="834390" y="148590"/>
                  </a:lnTo>
                  <a:lnTo>
                    <a:pt x="864870" y="91440"/>
                  </a:lnTo>
                  <a:lnTo>
                    <a:pt x="925830" y="60960"/>
                  </a:lnTo>
                  <a:lnTo>
                    <a:pt x="933450" y="0"/>
                  </a:lnTo>
                  <a:lnTo>
                    <a:pt x="986790" y="26670"/>
                  </a:lnTo>
                  <a:lnTo>
                    <a:pt x="1021080" y="38100"/>
                  </a:lnTo>
                  <a:lnTo>
                    <a:pt x="1032510" y="72390"/>
                  </a:lnTo>
                  <a:lnTo>
                    <a:pt x="1089660" y="57150"/>
                  </a:lnTo>
                  <a:lnTo>
                    <a:pt x="1127760" y="80010"/>
                  </a:lnTo>
                  <a:lnTo>
                    <a:pt x="1131570" y="167640"/>
                  </a:lnTo>
                  <a:lnTo>
                    <a:pt x="1173480" y="186690"/>
                  </a:lnTo>
                  <a:lnTo>
                    <a:pt x="1181100" y="220980"/>
                  </a:lnTo>
                  <a:lnTo>
                    <a:pt x="1253490" y="289560"/>
                  </a:lnTo>
                  <a:lnTo>
                    <a:pt x="1314450" y="243840"/>
                  </a:lnTo>
                  <a:lnTo>
                    <a:pt x="1341120" y="281940"/>
                  </a:lnTo>
                  <a:lnTo>
                    <a:pt x="1379220" y="316230"/>
                  </a:lnTo>
                  <a:lnTo>
                    <a:pt x="1398270" y="354330"/>
                  </a:lnTo>
                  <a:lnTo>
                    <a:pt x="1455420" y="323850"/>
                  </a:lnTo>
                  <a:lnTo>
                    <a:pt x="1543050" y="339090"/>
                  </a:lnTo>
                  <a:lnTo>
                    <a:pt x="1558290" y="217170"/>
                  </a:lnTo>
                  <a:lnTo>
                    <a:pt x="1588770" y="220980"/>
                  </a:lnTo>
                  <a:lnTo>
                    <a:pt x="1626870" y="285750"/>
                  </a:lnTo>
                  <a:lnTo>
                    <a:pt x="1626870" y="285750"/>
                  </a:lnTo>
                  <a:lnTo>
                    <a:pt x="1657350" y="240030"/>
                  </a:lnTo>
                  <a:lnTo>
                    <a:pt x="1706880" y="243840"/>
                  </a:lnTo>
                  <a:lnTo>
                    <a:pt x="1710690" y="285750"/>
                  </a:lnTo>
                  <a:lnTo>
                    <a:pt x="1722120" y="331470"/>
                  </a:lnTo>
                  <a:lnTo>
                    <a:pt x="1767840" y="281940"/>
                  </a:lnTo>
                  <a:lnTo>
                    <a:pt x="1798320" y="289560"/>
                  </a:lnTo>
                  <a:lnTo>
                    <a:pt x="1805940" y="415290"/>
                  </a:lnTo>
                  <a:lnTo>
                    <a:pt x="1870710" y="426720"/>
                  </a:lnTo>
                  <a:lnTo>
                    <a:pt x="1897380" y="358140"/>
                  </a:lnTo>
                  <a:lnTo>
                    <a:pt x="1939290" y="297180"/>
                  </a:lnTo>
                  <a:lnTo>
                    <a:pt x="1977390" y="209550"/>
                  </a:lnTo>
                  <a:lnTo>
                    <a:pt x="2030730" y="194310"/>
                  </a:lnTo>
                  <a:lnTo>
                    <a:pt x="2084070" y="224790"/>
                  </a:lnTo>
                  <a:lnTo>
                    <a:pt x="2156460" y="228600"/>
                  </a:lnTo>
                  <a:lnTo>
                    <a:pt x="2194560" y="247650"/>
                  </a:lnTo>
                  <a:lnTo>
                    <a:pt x="2240280" y="186690"/>
                  </a:lnTo>
                  <a:lnTo>
                    <a:pt x="2301240" y="182880"/>
                  </a:lnTo>
                  <a:lnTo>
                    <a:pt x="2358390" y="236220"/>
                  </a:lnTo>
                  <a:lnTo>
                    <a:pt x="2392680" y="281940"/>
                  </a:lnTo>
                  <a:lnTo>
                    <a:pt x="2392680" y="281940"/>
                  </a:lnTo>
                  <a:lnTo>
                    <a:pt x="2426970" y="312420"/>
                  </a:lnTo>
                  <a:lnTo>
                    <a:pt x="2442210" y="358140"/>
                  </a:lnTo>
                  <a:lnTo>
                    <a:pt x="2495550" y="407670"/>
                  </a:lnTo>
                  <a:lnTo>
                    <a:pt x="2514600" y="472440"/>
                  </a:lnTo>
                  <a:lnTo>
                    <a:pt x="2567940" y="502920"/>
                  </a:lnTo>
                  <a:lnTo>
                    <a:pt x="2560320" y="525780"/>
                  </a:lnTo>
                  <a:lnTo>
                    <a:pt x="2533650" y="556260"/>
                  </a:lnTo>
                  <a:lnTo>
                    <a:pt x="2541270" y="609600"/>
                  </a:lnTo>
                  <a:lnTo>
                    <a:pt x="2579370" y="647700"/>
                  </a:lnTo>
                  <a:lnTo>
                    <a:pt x="2571750" y="662940"/>
                  </a:lnTo>
                  <a:lnTo>
                    <a:pt x="2541270" y="674370"/>
                  </a:lnTo>
                  <a:lnTo>
                    <a:pt x="2571750" y="720090"/>
                  </a:lnTo>
                  <a:lnTo>
                    <a:pt x="2564130" y="781050"/>
                  </a:lnTo>
                  <a:lnTo>
                    <a:pt x="2526030" y="781050"/>
                  </a:lnTo>
                  <a:lnTo>
                    <a:pt x="2503170" y="803910"/>
                  </a:lnTo>
                  <a:lnTo>
                    <a:pt x="2533650" y="914400"/>
                  </a:lnTo>
                  <a:lnTo>
                    <a:pt x="2526030" y="944880"/>
                  </a:lnTo>
                  <a:lnTo>
                    <a:pt x="2468880" y="941070"/>
                  </a:lnTo>
                  <a:lnTo>
                    <a:pt x="2438400" y="899160"/>
                  </a:lnTo>
                  <a:lnTo>
                    <a:pt x="2396490" y="929640"/>
                  </a:lnTo>
                  <a:lnTo>
                    <a:pt x="2396490" y="952500"/>
                  </a:lnTo>
                  <a:lnTo>
                    <a:pt x="2339340" y="1002030"/>
                  </a:lnTo>
                  <a:lnTo>
                    <a:pt x="2312670" y="1055370"/>
                  </a:lnTo>
                  <a:lnTo>
                    <a:pt x="2286000" y="1055370"/>
                  </a:lnTo>
                  <a:lnTo>
                    <a:pt x="2278380" y="1085850"/>
                  </a:lnTo>
                  <a:lnTo>
                    <a:pt x="2339340" y="1127760"/>
                  </a:lnTo>
                  <a:lnTo>
                    <a:pt x="2320290" y="1173480"/>
                  </a:lnTo>
                  <a:lnTo>
                    <a:pt x="2366010" y="1253490"/>
                  </a:lnTo>
                  <a:lnTo>
                    <a:pt x="2518410" y="1184910"/>
                  </a:lnTo>
                  <a:lnTo>
                    <a:pt x="2564130" y="1238250"/>
                  </a:lnTo>
                  <a:lnTo>
                    <a:pt x="2602230" y="1245870"/>
                  </a:lnTo>
                  <a:lnTo>
                    <a:pt x="2609850" y="1264920"/>
                  </a:lnTo>
                  <a:lnTo>
                    <a:pt x="2606040" y="1299210"/>
                  </a:lnTo>
                  <a:lnTo>
                    <a:pt x="2636520" y="1325880"/>
                  </a:lnTo>
                  <a:lnTo>
                    <a:pt x="2708910" y="1329690"/>
                  </a:lnTo>
                  <a:lnTo>
                    <a:pt x="2731770" y="1310640"/>
                  </a:lnTo>
                  <a:lnTo>
                    <a:pt x="2769870" y="1337310"/>
                  </a:lnTo>
                  <a:lnTo>
                    <a:pt x="2796540" y="1352550"/>
                  </a:lnTo>
                  <a:lnTo>
                    <a:pt x="2781300" y="1386840"/>
                  </a:lnTo>
                  <a:lnTo>
                    <a:pt x="2781300" y="1421130"/>
                  </a:lnTo>
                  <a:lnTo>
                    <a:pt x="2796540" y="1474470"/>
                  </a:lnTo>
                  <a:lnTo>
                    <a:pt x="2788920" y="1508760"/>
                  </a:lnTo>
                  <a:lnTo>
                    <a:pt x="2811780" y="1573530"/>
                  </a:lnTo>
                  <a:lnTo>
                    <a:pt x="2804160" y="1619250"/>
                  </a:lnTo>
                  <a:lnTo>
                    <a:pt x="2762250" y="1649730"/>
                  </a:lnTo>
                  <a:lnTo>
                    <a:pt x="2762250" y="1649730"/>
                  </a:lnTo>
                  <a:lnTo>
                    <a:pt x="2701290" y="1668780"/>
                  </a:lnTo>
                  <a:lnTo>
                    <a:pt x="2640330" y="1623060"/>
                  </a:lnTo>
                  <a:lnTo>
                    <a:pt x="2579370" y="1645920"/>
                  </a:lnTo>
                  <a:lnTo>
                    <a:pt x="2583180" y="1691640"/>
                  </a:lnTo>
                  <a:lnTo>
                    <a:pt x="2579370" y="1737360"/>
                  </a:lnTo>
                  <a:lnTo>
                    <a:pt x="2598420" y="1764030"/>
                  </a:lnTo>
                  <a:lnTo>
                    <a:pt x="2579370" y="1794510"/>
                  </a:lnTo>
                  <a:lnTo>
                    <a:pt x="2533650" y="1771650"/>
                  </a:lnTo>
                  <a:lnTo>
                    <a:pt x="2499360" y="1836420"/>
                  </a:lnTo>
                  <a:lnTo>
                    <a:pt x="2484120" y="1786890"/>
                  </a:lnTo>
                  <a:lnTo>
                    <a:pt x="2426970" y="1756410"/>
                  </a:lnTo>
                  <a:lnTo>
                    <a:pt x="2468880" y="1695450"/>
                  </a:lnTo>
                  <a:lnTo>
                    <a:pt x="2449830" y="1672590"/>
                  </a:lnTo>
                  <a:lnTo>
                    <a:pt x="2381250" y="1691640"/>
                  </a:lnTo>
                  <a:lnTo>
                    <a:pt x="2297430" y="1687830"/>
                  </a:lnTo>
                  <a:lnTo>
                    <a:pt x="2225040" y="1737360"/>
                  </a:lnTo>
                  <a:lnTo>
                    <a:pt x="2049780" y="1733550"/>
                  </a:lnTo>
                  <a:lnTo>
                    <a:pt x="2015490" y="1752600"/>
                  </a:lnTo>
                  <a:lnTo>
                    <a:pt x="1969770" y="1737360"/>
                  </a:lnTo>
                  <a:lnTo>
                    <a:pt x="1927860" y="1729740"/>
                  </a:lnTo>
                  <a:lnTo>
                    <a:pt x="1901190" y="1752600"/>
                  </a:lnTo>
                  <a:lnTo>
                    <a:pt x="1851660" y="1741170"/>
                  </a:lnTo>
                  <a:lnTo>
                    <a:pt x="1798320" y="1779270"/>
                  </a:lnTo>
                  <a:lnTo>
                    <a:pt x="1775460" y="1832610"/>
                  </a:lnTo>
                  <a:lnTo>
                    <a:pt x="1668780" y="1840230"/>
                  </a:lnTo>
                  <a:lnTo>
                    <a:pt x="1562100" y="1874520"/>
                  </a:lnTo>
                  <a:lnTo>
                    <a:pt x="1466850" y="1950720"/>
                  </a:lnTo>
                  <a:lnTo>
                    <a:pt x="1356360" y="2068830"/>
                  </a:lnTo>
                  <a:lnTo>
                    <a:pt x="1329690" y="2156460"/>
                  </a:lnTo>
                  <a:lnTo>
                    <a:pt x="1303020" y="2240280"/>
                  </a:lnTo>
                  <a:lnTo>
                    <a:pt x="1268730" y="2282190"/>
                  </a:lnTo>
                  <a:lnTo>
                    <a:pt x="1181100" y="2377440"/>
                  </a:lnTo>
                  <a:lnTo>
                    <a:pt x="1127760" y="2388870"/>
                  </a:lnTo>
                  <a:lnTo>
                    <a:pt x="1101090" y="2404110"/>
                  </a:lnTo>
                  <a:lnTo>
                    <a:pt x="1101090" y="2404110"/>
                  </a:lnTo>
                  <a:lnTo>
                    <a:pt x="1028700" y="2503170"/>
                  </a:lnTo>
                  <a:lnTo>
                    <a:pt x="994410" y="2686050"/>
                  </a:lnTo>
                  <a:lnTo>
                    <a:pt x="952500" y="2674620"/>
                  </a:lnTo>
                  <a:lnTo>
                    <a:pt x="925830" y="2644140"/>
                  </a:lnTo>
                  <a:lnTo>
                    <a:pt x="868680" y="2632710"/>
                  </a:lnTo>
                  <a:lnTo>
                    <a:pt x="811530" y="2697480"/>
                  </a:lnTo>
                  <a:lnTo>
                    <a:pt x="773430" y="2705100"/>
                  </a:lnTo>
                  <a:lnTo>
                    <a:pt x="720090" y="2571750"/>
                  </a:lnTo>
                  <a:lnTo>
                    <a:pt x="674370" y="2541270"/>
                  </a:lnTo>
                  <a:lnTo>
                    <a:pt x="617220" y="2484120"/>
                  </a:lnTo>
                  <a:lnTo>
                    <a:pt x="571500" y="2480310"/>
                  </a:lnTo>
                  <a:lnTo>
                    <a:pt x="502920" y="2426970"/>
                  </a:lnTo>
                  <a:lnTo>
                    <a:pt x="441960" y="2426970"/>
                  </a:lnTo>
                  <a:lnTo>
                    <a:pt x="339090" y="2339340"/>
                  </a:lnTo>
                  <a:lnTo>
                    <a:pt x="243840" y="2190750"/>
                  </a:lnTo>
                  <a:lnTo>
                    <a:pt x="365760" y="1981200"/>
                  </a:lnTo>
                  <a:lnTo>
                    <a:pt x="339090" y="1946910"/>
                  </a:lnTo>
                  <a:lnTo>
                    <a:pt x="255270" y="1958340"/>
                  </a:lnTo>
                  <a:lnTo>
                    <a:pt x="194310" y="2000250"/>
                  </a:lnTo>
                  <a:lnTo>
                    <a:pt x="167640" y="2004060"/>
                  </a:lnTo>
                  <a:lnTo>
                    <a:pt x="148590" y="1969770"/>
                  </a:lnTo>
                  <a:lnTo>
                    <a:pt x="148590" y="1969770"/>
                  </a:lnTo>
                  <a:lnTo>
                    <a:pt x="76200" y="1996440"/>
                  </a:lnTo>
                  <a:lnTo>
                    <a:pt x="7620" y="1946910"/>
                  </a:lnTo>
                  <a:lnTo>
                    <a:pt x="19050" y="1897380"/>
                  </a:lnTo>
                  <a:lnTo>
                    <a:pt x="0" y="1828800"/>
                  </a:lnTo>
                  <a:close/>
                </a:path>
              </a:pathLst>
            </a:custGeom>
            <a:grpFill/>
            <a:ln w="3175">
              <a:solidFill>
                <a:srgbClr val="E7EAE1">
                  <a:alpha val="2392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4600"/>
                </a:lnSpc>
                <a:defRPr/>
              </a:pPr>
              <a:endParaRPr lang="ru-RU" sz="600" dirty="0">
                <a:solidFill>
                  <a:schemeClr val="bg1">
                    <a:lumMod val="65000"/>
                  </a:schemeClr>
                </a:solidFill>
                <a:latin typeface="Open Sans" panose="020B0604020202020204" charset="0"/>
                <a:cs typeface="Open Sans" panose="020B0604020202020204" charset="0"/>
              </a:endParaRPr>
            </a:p>
          </p:txBody>
        </p:sp>
        <p:sp>
          <p:nvSpPr>
            <p:cNvPr id="24" name="Полилиния 2">
              <a:extLst>
                <a:ext uri="{FF2B5EF4-FFF2-40B4-BE49-F238E27FC236}">
                  <a16:creationId xmlns:a16="http://schemas.microsoft.com/office/drawing/2014/main" xmlns="" id="{C3BE31B0-445F-4338-BEF1-FF18E2894851}"/>
                </a:ext>
              </a:extLst>
            </p:cNvPr>
            <p:cNvSpPr/>
            <p:nvPr/>
          </p:nvSpPr>
          <p:spPr bwMode="auto">
            <a:xfrm>
              <a:off x="4448316" y="16914759"/>
              <a:ext cx="3367355" cy="2267252"/>
            </a:xfrm>
            <a:custGeom>
              <a:avLst/>
              <a:gdLst>
                <a:gd name="connsiteX0" fmla="*/ 1942333 w 2948787"/>
                <a:gd name="connsiteY0" fmla="*/ 55232 h 2332027"/>
                <a:gd name="connsiteX1" fmla="*/ 1966881 w 2948787"/>
                <a:gd name="connsiteY1" fmla="*/ 113533 h 2332027"/>
                <a:gd name="connsiteX2" fmla="*/ 1954607 w 2948787"/>
                <a:gd name="connsiteY2" fmla="*/ 165696 h 2332027"/>
                <a:gd name="connsiteX3" fmla="*/ 2028250 w 2948787"/>
                <a:gd name="connsiteY3" fmla="*/ 223997 h 2332027"/>
                <a:gd name="connsiteX4" fmla="*/ 2098824 w 2948787"/>
                <a:gd name="connsiteY4" fmla="*/ 202518 h 2332027"/>
                <a:gd name="connsiteX5" fmla="*/ 2117235 w 2948787"/>
                <a:gd name="connsiteY5" fmla="*/ 236271 h 2332027"/>
                <a:gd name="connsiteX6" fmla="*/ 2147920 w 2948787"/>
                <a:gd name="connsiteY6" fmla="*/ 233202 h 2332027"/>
                <a:gd name="connsiteX7" fmla="*/ 2209289 w 2948787"/>
                <a:gd name="connsiteY7" fmla="*/ 187176 h 2332027"/>
                <a:gd name="connsiteX8" fmla="*/ 2289069 w 2948787"/>
                <a:gd name="connsiteY8" fmla="*/ 177970 h 2332027"/>
                <a:gd name="connsiteX9" fmla="*/ 2307479 w 2948787"/>
                <a:gd name="connsiteY9" fmla="*/ 202518 h 2332027"/>
                <a:gd name="connsiteX10" fmla="*/ 2193946 w 2948787"/>
                <a:gd name="connsiteY10" fmla="*/ 401967 h 2332027"/>
                <a:gd name="connsiteX11" fmla="*/ 2193946 w 2948787"/>
                <a:gd name="connsiteY11" fmla="*/ 417310 h 2332027"/>
                <a:gd name="connsiteX12" fmla="*/ 2279863 w 2948787"/>
                <a:gd name="connsiteY12" fmla="*/ 564596 h 2332027"/>
                <a:gd name="connsiteX13" fmla="*/ 2390328 w 2948787"/>
                <a:gd name="connsiteY13" fmla="*/ 653581 h 2332027"/>
                <a:gd name="connsiteX14" fmla="*/ 2460902 w 2948787"/>
                <a:gd name="connsiteY14" fmla="*/ 659718 h 2332027"/>
                <a:gd name="connsiteX15" fmla="*/ 2522271 w 2948787"/>
                <a:gd name="connsiteY15" fmla="*/ 711882 h 2332027"/>
                <a:gd name="connsiteX16" fmla="*/ 2571367 w 2948787"/>
                <a:gd name="connsiteY16" fmla="*/ 721087 h 2332027"/>
                <a:gd name="connsiteX17" fmla="*/ 2672626 w 2948787"/>
                <a:gd name="connsiteY17" fmla="*/ 807004 h 2332027"/>
                <a:gd name="connsiteX18" fmla="*/ 2718652 w 2948787"/>
                <a:gd name="connsiteY18" fmla="*/ 932810 h 2332027"/>
                <a:gd name="connsiteX19" fmla="*/ 2776953 w 2948787"/>
                <a:gd name="connsiteY19" fmla="*/ 929742 h 2332027"/>
                <a:gd name="connsiteX20" fmla="*/ 2826048 w 2948787"/>
                <a:gd name="connsiteY20" fmla="*/ 871441 h 2332027"/>
                <a:gd name="connsiteX21" fmla="*/ 2853665 w 2948787"/>
                <a:gd name="connsiteY21" fmla="*/ 868373 h 2332027"/>
                <a:gd name="connsiteX22" fmla="*/ 2878212 w 2948787"/>
                <a:gd name="connsiteY22" fmla="*/ 880647 h 2332027"/>
                <a:gd name="connsiteX23" fmla="*/ 2905828 w 2948787"/>
                <a:gd name="connsiteY23" fmla="*/ 908263 h 2332027"/>
                <a:gd name="connsiteX24" fmla="*/ 2948787 w 2948787"/>
                <a:gd name="connsiteY24" fmla="*/ 917468 h 2332027"/>
                <a:gd name="connsiteX25" fmla="*/ 2933444 w 2948787"/>
                <a:gd name="connsiteY25" fmla="*/ 957358 h 2332027"/>
                <a:gd name="connsiteX26" fmla="*/ 2936513 w 2948787"/>
                <a:gd name="connsiteY26" fmla="*/ 991111 h 2332027"/>
                <a:gd name="connsiteX27" fmla="*/ 2896623 w 2948787"/>
                <a:gd name="connsiteY27" fmla="*/ 1031001 h 2332027"/>
                <a:gd name="connsiteX28" fmla="*/ 2835254 w 2948787"/>
                <a:gd name="connsiteY28" fmla="*/ 1031001 h 2332027"/>
                <a:gd name="connsiteX29" fmla="*/ 2752405 w 2948787"/>
                <a:gd name="connsiteY29" fmla="*/ 1104644 h 2332027"/>
                <a:gd name="connsiteX30" fmla="*/ 2724789 w 2948787"/>
                <a:gd name="connsiteY30" fmla="*/ 1181355 h 2332027"/>
                <a:gd name="connsiteX31" fmla="*/ 2684899 w 2948787"/>
                <a:gd name="connsiteY31" fmla="*/ 1184424 h 2332027"/>
                <a:gd name="connsiteX32" fmla="*/ 2617393 w 2948787"/>
                <a:gd name="connsiteY32" fmla="*/ 1291820 h 2332027"/>
                <a:gd name="connsiteX33" fmla="*/ 2583640 w 2948787"/>
                <a:gd name="connsiteY33" fmla="*/ 1294888 h 2332027"/>
                <a:gd name="connsiteX34" fmla="*/ 2494655 w 2948787"/>
                <a:gd name="connsiteY34" fmla="*/ 1377737 h 2332027"/>
                <a:gd name="connsiteX35" fmla="*/ 2497724 w 2948787"/>
                <a:gd name="connsiteY35" fmla="*/ 1414558 h 2332027"/>
                <a:gd name="connsiteX36" fmla="*/ 2457834 w 2948787"/>
                <a:gd name="connsiteY36" fmla="*/ 1460585 h 2332027"/>
                <a:gd name="connsiteX37" fmla="*/ 2408738 w 2948787"/>
                <a:gd name="connsiteY37" fmla="*/ 1463653 h 2332027"/>
                <a:gd name="connsiteX38" fmla="*/ 2368848 w 2948787"/>
                <a:gd name="connsiteY38" fmla="*/ 1494338 h 2332027"/>
                <a:gd name="connsiteX39" fmla="*/ 2381122 w 2948787"/>
                <a:gd name="connsiteY39" fmla="*/ 1531159 h 2332027"/>
                <a:gd name="connsiteX40" fmla="*/ 2365780 w 2948787"/>
                <a:gd name="connsiteY40" fmla="*/ 1558776 h 2332027"/>
                <a:gd name="connsiteX41" fmla="*/ 2286000 w 2948787"/>
                <a:gd name="connsiteY41" fmla="*/ 1635487 h 2332027"/>
                <a:gd name="connsiteX42" fmla="*/ 2252247 w 2948787"/>
                <a:gd name="connsiteY42" fmla="*/ 1715267 h 2332027"/>
                <a:gd name="connsiteX43" fmla="*/ 2233836 w 2948787"/>
                <a:gd name="connsiteY43" fmla="*/ 1807321 h 2332027"/>
                <a:gd name="connsiteX44" fmla="*/ 2172467 w 2948787"/>
                <a:gd name="connsiteY44" fmla="*/ 1825731 h 2332027"/>
                <a:gd name="connsiteX45" fmla="*/ 2172467 w 2948787"/>
                <a:gd name="connsiteY45" fmla="*/ 1856416 h 2332027"/>
                <a:gd name="connsiteX46" fmla="*/ 2114167 w 2948787"/>
                <a:gd name="connsiteY46" fmla="*/ 1966880 h 2332027"/>
                <a:gd name="connsiteX47" fmla="*/ 2074277 w 2948787"/>
                <a:gd name="connsiteY47" fmla="*/ 1969949 h 2332027"/>
                <a:gd name="connsiteX48" fmla="*/ 2015976 w 2948787"/>
                <a:gd name="connsiteY48" fmla="*/ 2015976 h 2332027"/>
                <a:gd name="connsiteX49" fmla="*/ 2012907 w 2948787"/>
                <a:gd name="connsiteY49" fmla="*/ 2058934 h 2332027"/>
                <a:gd name="connsiteX50" fmla="*/ 1969949 w 2948787"/>
                <a:gd name="connsiteY50" fmla="*/ 2058934 h 2332027"/>
                <a:gd name="connsiteX51" fmla="*/ 1893238 w 2948787"/>
                <a:gd name="connsiteY51" fmla="*/ 2108029 h 2332027"/>
                <a:gd name="connsiteX52" fmla="*/ 1890169 w 2948787"/>
                <a:gd name="connsiteY52" fmla="*/ 2172467 h 2332027"/>
                <a:gd name="connsiteX53" fmla="*/ 1847211 w 2948787"/>
                <a:gd name="connsiteY53" fmla="*/ 2181672 h 2332027"/>
                <a:gd name="connsiteX54" fmla="*/ 1785842 w 2948787"/>
                <a:gd name="connsiteY54" fmla="*/ 2243041 h 2332027"/>
                <a:gd name="connsiteX55" fmla="*/ 1749020 w 2948787"/>
                <a:gd name="connsiteY55" fmla="*/ 2249178 h 2332027"/>
                <a:gd name="connsiteX56" fmla="*/ 1690720 w 2948787"/>
                <a:gd name="connsiteY56" fmla="*/ 2292137 h 2332027"/>
                <a:gd name="connsiteX57" fmla="*/ 1610940 w 2948787"/>
                <a:gd name="connsiteY57" fmla="*/ 2273726 h 2332027"/>
                <a:gd name="connsiteX58" fmla="*/ 1574118 w 2948787"/>
                <a:gd name="connsiteY58" fmla="*/ 2295205 h 2332027"/>
                <a:gd name="connsiteX59" fmla="*/ 1515818 w 2948787"/>
                <a:gd name="connsiteY59" fmla="*/ 2332027 h 2332027"/>
                <a:gd name="connsiteX60" fmla="*/ 1491270 w 2948787"/>
                <a:gd name="connsiteY60" fmla="*/ 2310547 h 2332027"/>
                <a:gd name="connsiteX61" fmla="*/ 1451380 w 2948787"/>
                <a:gd name="connsiteY61" fmla="*/ 2328958 h 2332027"/>
                <a:gd name="connsiteX62" fmla="*/ 1423764 w 2948787"/>
                <a:gd name="connsiteY62" fmla="*/ 2322821 h 2332027"/>
                <a:gd name="connsiteX63" fmla="*/ 1426832 w 2948787"/>
                <a:gd name="connsiteY63" fmla="*/ 2258384 h 2332027"/>
                <a:gd name="connsiteX64" fmla="*/ 1402285 w 2948787"/>
                <a:gd name="connsiteY64" fmla="*/ 2212357 h 2332027"/>
                <a:gd name="connsiteX65" fmla="*/ 1368532 w 2948787"/>
                <a:gd name="connsiteY65" fmla="*/ 2203151 h 2332027"/>
                <a:gd name="connsiteX66" fmla="*/ 1328642 w 2948787"/>
                <a:gd name="connsiteY66" fmla="*/ 2233836 h 2332027"/>
                <a:gd name="connsiteX67" fmla="*/ 1245793 w 2948787"/>
                <a:gd name="connsiteY67" fmla="*/ 2184741 h 2332027"/>
                <a:gd name="connsiteX68" fmla="*/ 1208972 w 2948787"/>
                <a:gd name="connsiteY68" fmla="*/ 2190878 h 2332027"/>
                <a:gd name="connsiteX69" fmla="*/ 1175219 w 2948787"/>
                <a:gd name="connsiteY69" fmla="*/ 2233836 h 2332027"/>
                <a:gd name="connsiteX70" fmla="*/ 1086234 w 2948787"/>
                <a:gd name="connsiteY70" fmla="*/ 2212357 h 2332027"/>
                <a:gd name="connsiteX71" fmla="*/ 1012591 w 2948787"/>
                <a:gd name="connsiteY71" fmla="*/ 2172467 h 2332027"/>
                <a:gd name="connsiteX72" fmla="*/ 972701 w 2948787"/>
                <a:gd name="connsiteY72" fmla="*/ 2150988 h 2332027"/>
                <a:gd name="connsiteX73" fmla="*/ 929742 w 2948787"/>
                <a:gd name="connsiteY73" fmla="*/ 2157125 h 2332027"/>
                <a:gd name="connsiteX74" fmla="*/ 911332 w 2948787"/>
                <a:gd name="connsiteY74" fmla="*/ 2181672 h 2332027"/>
                <a:gd name="connsiteX75" fmla="*/ 816210 w 2948787"/>
                <a:gd name="connsiteY75" fmla="*/ 2178604 h 2332027"/>
                <a:gd name="connsiteX76" fmla="*/ 767114 w 2948787"/>
                <a:gd name="connsiteY76" fmla="*/ 2141782 h 2332027"/>
                <a:gd name="connsiteX77" fmla="*/ 736430 w 2948787"/>
                <a:gd name="connsiteY77" fmla="*/ 2141782 h 2332027"/>
                <a:gd name="connsiteX78" fmla="*/ 690403 w 2948787"/>
                <a:gd name="connsiteY78" fmla="*/ 2184741 h 2332027"/>
                <a:gd name="connsiteX79" fmla="*/ 610623 w 2948787"/>
                <a:gd name="connsiteY79" fmla="*/ 2181672 h 2332027"/>
                <a:gd name="connsiteX80" fmla="*/ 533912 w 2948787"/>
                <a:gd name="connsiteY80" fmla="*/ 2190878 h 2332027"/>
                <a:gd name="connsiteX81" fmla="*/ 494022 w 2948787"/>
                <a:gd name="connsiteY81" fmla="*/ 2138714 h 2332027"/>
                <a:gd name="connsiteX82" fmla="*/ 444926 w 2948787"/>
                <a:gd name="connsiteY82" fmla="*/ 2114166 h 2332027"/>
                <a:gd name="connsiteX83" fmla="*/ 408105 w 2948787"/>
                <a:gd name="connsiteY83" fmla="*/ 2117235 h 2332027"/>
                <a:gd name="connsiteX84" fmla="*/ 380489 w 2948787"/>
                <a:gd name="connsiteY84" fmla="*/ 2141782 h 2332027"/>
                <a:gd name="connsiteX85" fmla="*/ 343667 w 2948787"/>
                <a:gd name="connsiteY85" fmla="*/ 2138714 h 2332027"/>
                <a:gd name="connsiteX86" fmla="*/ 312983 w 2948787"/>
                <a:gd name="connsiteY86" fmla="*/ 2114166 h 2332027"/>
                <a:gd name="connsiteX87" fmla="*/ 285367 w 2948787"/>
                <a:gd name="connsiteY87" fmla="*/ 2144851 h 2332027"/>
                <a:gd name="connsiteX88" fmla="*/ 199450 w 2948787"/>
                <a:gd name="connsiteY88" fmla="*/ 2138714 h 2332027"/>
                <a:gd name="connsiteX89" fmla="*/ 171834 w 2948787"/>
                <a:gd name="connsiteY89" fmla="*/ 2092687 h 2332027"/>
                <a:gd name="connsiteX90" fmla="*/ 125807 w 2948787"/>
                <a:gd name="connsiteY90" fmla="*/ 2126440 h 2332027"/>
                <a:gd name="connsiteX91" fmla="*/ 24548 w 2948787"/>
                <a:gd name="connsiteY91" fmla="*/ 2092687 h 2332027"/>
                <a:gd name="connsiteX92" fmla="*/ 21479 w 2948787"/>
                <a:gd name="connsiteY92" fmla="*/ 2043592 h 2332027"/>
                <a:gd name="connsiteX93" fmla="*/ 0 w 2948787"/>
                <a:gd name="connsiteY93" fmla="*/ 2022112 h 2332027"/>
                <a:gd name="connsiteX94" fmla="*/ 3069 w 2948787"/>
                <a:gd name="connsiteY94" fmla="*/ 1917785 h 2332027"/>
                <a:gd name="connsiteX95" fmla="*/ 18411 w 2948787"/>
                <a:gd name="connsiteY95" fmla="*/ 1884032 h 2332027"/>
                <a:gd name="connsiteX96" fmla="*/ 18411 w 2948787"/>
                <a:gd name="connsiteY96" fmla="*/ 1856416 h 2332027"/>
                <a:gd name="connsiteX97" fmla="*/ 73643 w 2948787"/>
                <a:gd name="connsiteY97" fmla="*/ 1795047 h 2332027"/>
                <a:gd name="connsiteX98" fmla="*/ 73643 w 2948787"/>
                <a:gd name="connsiteY98" fmla="*/ 1752088 h 2332027"/>
                <a:gd name="connsiteX99" fmla="*/ 95122 w 2948787"/>
                <a:gd name="connsiteY99" fmla="*/ 1715267 h 2332027"/>
                <a:gd name="connsiteX100" fmla="*/ 85917 w 2948787"/>
                <a:gd name="connsiteY100" fmla="*/ 1678445 h 2332027"/>
                <a:gd name="connsiteX101" fmla="*/ 147286 w 2948787"/>
                <a:gd name="connsiteY101" fmla="*/ 1647761 h 2332027"/>
                <a:gd name="connsiteX102" fmla="*/ 193313 w 2948787"/>
                <a:gd name="connsiteY102" fmla="*/ 1681514 h 2332027"/>
                <a:gd name="connsiteX103" fmla="*/ 205587 w 2948787"/>
                <a:gd name="connsiteY103" fmla="*/ 1620145 h 2332027"/>
                <a:gd name="connsiteX104" fmla="*/ 230134 w 2948787"/>
                <a:gd name="connsiteY104" fmla="*/ 1614008 h 2332027"/>
                <a:gd name="connsiteX105" fmla="*/ 273093 w 2948787"/>
                <a:gd name="connsiteY105" fmla="*/ 1672308 h 2332027"/>
                <a:gd name="connsiteX106" fmla="*/ 297640 w 2948787"/>
                <a:gd name="connsiteY106" fmla="*/ 1656966 h 2332027"/>
                <a:gd name="connsiteX107" fmla="*/ 306846 w 2948787"/>
                <a:gd name="connsiteY107" fmla="*/ 1601734 h 2332027"/>
                <a:gd name="connsiteX108" fmla="*/ 282298 w 2948787"/>
                <a:gd name="connsiteY108" fmla="*/ 1580255 h 2332027"/>
                <a:gd name="connsiteX109" fmla="*/ 337530 w 2948787"/>
                <a:gd name="connsiteY109" fmla="*/ 1512749 h 2332027"/>
                <a:gd name="connsiteX110" fmla="*/ 325256 w 2948787"/>
                <a:gd name="connsiteY110" fmla="*/ 1478996 h 2332027"/>
                <a:gd name="connsiteX111" fmla="*/ 325256 w 2948787"/>
                <a:gd name="connsiteY111" fmla="*/ 1448311 h 2332027"/>
                <a:gd name="connsiteX112" fmla="*/ 227066 w 2948787"/>
                <a:gd name="connsiteY112" fmla="*/ 1353189 h 2332027"/>
                <a:gd name="connsiteX113" fmla="*/ 217861 w 2948787"/>
                <a:gd name="connsiteY113" fmla="*/ 1313299 h 2332027"/>
                <a:gd name="connsiteX114" fmla="*/ 162628 w 2948787"/>
                <a:gd name="connsiteY114" fmla="*/ 1261135 h 2332027"/>
                <a:gd name="connsiteX115" fmla="*/ 153423 w 2948787"/>
                <a:gd name="connsiteY115" fmla="*/ 1221245 h 2332027"/>
                <a:gd name="connsiteX116" fmla="*/ 196381 w 2948787"/>
                <a:gd name="connsiteY116" fmla="*/ 1184424 h 2332027"/>
                <a:gd name="connsiteX117" fmla="*/ 260819 w 2948787"/>
                <a:gd name="connsiteY117" fmla="*/ 1233519 h 2332027"/>
                <a:gd name="connsiteX118" fmla="*/ 291503 w 2948787"/>
                <a:gd name="connsiteY118" fmla="*/ 1230451 h 2332027"/>
                <a:gd name="connsiteX119" fmla="*/ 325256 w 2948787"/>
                <a:gd name="connsiteY119" fmla="*/ 1184424 h 2332027"/>
                <a:gd name="connsiteX120" fmla="*/ 297640 w 2948787"/>
                <a:gd name="connsiteY120" fmla="*/ 1153739 h 2332027"/>
                <a:gd name="connsiteX121" fmla="*/ 300709 w 2948787"/>
                <a:gd name="connsiteY121" fmla="*/ 1126123 h 2332027"/>
                <a:gd name="connsiteX122" fmla="*/ 337530 w 2948787"/>
                <a:gd name="connsiteY122" fmla="*/ 1113849 h 2332027"/>
                <a:gd name="connsiteX123" fmla="*/ 334462 w 2948787"/>
                <a:gd name="connsiteY123" fmla="*/ 1067823 h 2332027"/>
                <a:gd name="connsiteX124" fmla="*/ 365146 w 2948787"/>
                <a:gd name="connsiteY124" fmla="*/ 1021796 h 2332027"/>
                <a:gd name="connsiteX125" fmla="*/ 405036 w 2948787"/>
                <a:gd name="connsiteY125" fmla="*/ 1027933 h 2332027"/>
                <a:gd name="connsiteX126" fmla="*/ 441858 w 2948787"/>
                <a:gd name="connsiteY126" fmla="*/ 1000316 h 2332027"/>
                <a:gd name="connsiteX127" fmla="*/ 444926 w 2948787"/>
                <a:gd name="connsiteY127" fmla="*/ 942016 h 2332027"/>
                <a:gd name="connsiteX128" fmla="*/ 331393 w 2948787"/>
                <a:gd name="connsiteY128" fmla="*/ 813141 h 2332027"/>
                <a:gd name="connsiteX129" fmla="*/ 340599 w 2948787"/>
                <a:gd name="connsiteY129" fmla="*/ 773251 h 2332027"/>
                <a:gd name="connsiteX130" fmla="*/ 291503 w 2948787"/>
                <a:gd name="connsiteY130" fmla="*/ 730292 h 2332027"/>
                <a:gd name="connsiteX131" fmla="*/ 279230 w 2948787"/>
                <a:gd name="connsiteY131" fmla="*/ 690402 h 2332027"/>
                <a:gd name="connsiteX132" fmla="*/ 331393 w 2948787"/>
                <a:gd name="connsiteY132" fmla="*/ 687334 h 2332027"/>
                <a:gd name="connsiteX133" fmla="*/ 392763 w 2948787"/>
                <a:gd name="connsiteY133" fmla="*/ 699608 h 2332027"/>
                <a:gd name="connsiteX134" fmla="*/ 429584 w 2948787"/>
                <a:gd name="connsiteY134" fmla="*/ 770182 h 2332027"/>
                <a:gd name="connsiteX135" fmla="*/ 460269 w 2948787"/>
                <a:gd name="connsiteY135" fmla="*/ 797798 h 2332027"/>
                <a:gd name="connsiteX136" fmla="*/ 497090 w 2948787"/>
                <a:gd name="connsiteY136" fmla="*/ 788593 h 2332027"/>
                <a:gd name="connsiteX137" fmla="*/ 487885 w 2948787"/>
                <a:gd name="connsiteY137" fmla="*/ 757908 h 2332027"/>
                <a:gd name="connsiteX138" fmla="*/ 454132 w 2948787"/>
                <a:gd name="connsiteY138" fmla="*/ 733361 h 2332027"/>
                <a:gd name="connsiteX139" fmla="*/ 447995 w 2948787"/>
                <a:gd name="connsiteY139" fmla="*/ 693471 h 2332027"/>
                <a:gd name="connsiteX140" fmla="*/ 466405 w 2948787"/>
                <a:gd name="connsiteY140" fmla="*/ 659718 h 2332027"/>
                <a:gd name="connsiteX141" fmla="*/ 497090 w 2948787"/>
                <a:gd name="connsiteY141" fmla="*/ 684265 h 2332027"/>
                <a:gd name="connsiteX142" fmla="*/ 524706 w 2948787"/>
                <a:gd name="connsiteY142" fmla="*/ 665855 h 2332027"/>
                <a:gd name="connsiteX143" fmla="*/ 527775 w 2948787"/>
                <a:gd name="connsiteY143" fmla="*/ 598349 h 2332027"/>
                <a:gd name="connsiteX144" fmla="*/ 500158 w 2948787"/>
                <a:gd name="connsiteY144" fmla="*/ 552322 h 2332027"/>
                <a:gd name="connsiteX145" fmla="*/ 521638 w 2948787"/>
                <a:gd name="connsiteY145" fmla="*/ 518569 h 2332027"/>
                <a:gd name="connsiteX146" fmla="*/ 564596 w 2948787"/>
                <a:gd name="connsiteY146" fmla="*/ 536980 h 2332027"/>
                <a:gd name="connsiteX147" fmla="*/ 610623 w 2948787"/>
                <a:gd name="connsiteY147" fmla="*/ 552322 h 2332027"/>
                <a:gd name="connsiteX148" fmla="*/ 613691 w 2948787"/>
                <a:gd name="connsiteY148" fmla="*/ 524706 h 2332027"/>
                <a:gd name="connsiteX149" fmla="*/ 598349 w 2948787"/>
                <a:gd name="connsiteY149" fmla="*/ 494021 h 2332027"/>
                <a:gd name="connsiteX150" fmla="*/ 638239 w 2948787"/>
                <a:gd name="connsiteY150" fmla="*/ 463337 h 2332027"/>
                <a:gd name="connsiteX151" fmla="*/ 622897 w 2948787"/>
                <a:gd name="connsiteY151" fmla="*/ 438789 h 2332027"/>
                <a:gd name="connsiteX152" fmla="*/ 629034 w 2948787"/>
                <a:gd name="connsiteY152" fmla="*/ 374351 h 2332027"/>
                <a:gd name="connsiteX153" fmla="*/ 641307 w 2948787"/>
                <a:gd name="connsiteY153" fmla="*/ 334461 h 2332027"/>
                <a:gd name="connsiteX154" fmla="*/ 681197 w 2948787"/>
                <a:gd name="connsiteY154" fmla="*/ 312982 h 2332027"/>
                <a:gd name="connsiteX155" fmla="*/ 718019 w 2948787"/>
                <a:gd name="connsiteY155" fmla="*/ 328325 h 2332027"/>
                <a:gd name="connsiteX156" fmla="*/ 739498 w 2948787"/>
                <a:gd name="connsiteY156" fmla="*/ 291503 h 2332027"/>
                <a:gd name="connsiteX157" fmla="*/ 739498 w 2948787"/>
                <a:gd name="connsiteY157" fmla="*/ 227065 h 2332027"/>
                <a:gd name="connsiteX158" fmla="*/ 834620 w 2948787"/>
                <a:gd name="connsiteY158" fmla="*/ 144217 h 2332027"/>
                <a:gd name="connsiteX159" fmla="*/ 938948 w 2948787"/>
                <a:gd name="connsiteY159" fmla="*/ 88985 h 2332027"/>
                <a:gd name="connsiteX160" fmla="*/ 966564 w 2948787"/>
                <a:gd name="connsiteY160" fmla="*/ 125806 h 2332027"/>
                <a:gd name="connsiteX161" fmla="*/ 1000317 w 2948787"/>
                <a:gd name="connsiteY161" fmla="*/ 141149 h 2332027"/>
                <a:gd name="connsiteX162" fmla="*/ 1040207 w 2948787"/>
                <a:gd name="connsiteY162" fmla="*/ 125806 h 2332027"/>
                <a:gd name="connsiteX163" fmla="*/ 1101576 w 2948787"/>
                <a:gd name="connsiteY163" fmla="*/ 135012 h 2332027"/>
                <a:gd name="connsiteX164" fmla="*/ 1156808 w 2948787"/>
                <a:gd name="connsiteY164" fmla="*/ 177970 h 2332027"/>
                <a:gd name="connsiteX165" fmla="*/ 1184424 w 2948787"/>
                <a:gd name="connsiteY165" fmla="*/ 208655 h 2332027"/>
                <a:gd name="connsiteX166" fmla="*/ 1184424 w 2948787"/>
                <a:gd name="connsiteY166" fmla="*/ 208655 h 2332027"/>
                <a:gd name="connsiteX167" fmla="*/ 1224314 w 2948787"/>
                <a:gd name="connsiteY167" fmla="*/ 159559 h 2332027"/>
                <a:gd name="connsiteX168" fmla="*/ 1251930 w 2948787"/>
                <a:gd name="connsiteY168" fmla="*/ 162628 h 2332027"/>
                <a:gd name="connsiteX169" fmla="*/ 1267273 w 2948787"/>
                <a:gd name="connsiteY169" fmla="*/ 199449 h 2332027"/>
                <a:gd name="connsiteX170" fmla="*/ 1313299 w 2948787"/>
                <a:gd name="connsiteY170" fmla="*/ 220929 h 2332027"/>
                <a:gd name="connsiteX171" fmla="*/ 1374669 w 2948787"/>
                <a:gd name="connsiteY171" fmla="*/ 236271 h 2332027"/>
                <a:gd name="connsiteX172" fmla="*/ 1402285 w 2948787"/>
                <a:gd name="connsiteY172" fmla="*/ 214792 h 2332027"/>
                <a:gd name="connsiteX173" fmla="*/ 1442175 w 2948787"/>
                <a:gd name="connsiteY173" fmla="*/ 110464 h 2332027"/>
                <a:gd name="connsiteX174" fmla="*/ 1488201 w 2948787"/>
                <a:gd name="connsiteY174" fmla="*/ 58300 h 2332027"/>
                <a:gd name="connsiteX175" fmla="*/ 1543434 w 2948787"/>
                <a:gd name="connsiteY175" fmla="*/ 0 h 2332027"/>
                <a:gd name="connsiteX176" fmla="*/ 1629350 w 2948787"/>
                <a:gd name="connsiteY176" fmla="*/ 9205 h 2332027"/>
                <a:gd name="connsiteX177" fmla="*/ 1690720 w 2948787"/>
                <a:gd name="connsiteY177" fmla="*/ 55232 h 2332027"/>
                <a:gd name="connsiteX178" fmla="*/ 1773568 w 2948787"/>
                <a:gd name="connsiteY178" fmla="*/ 79780 h 2332027"/>
                <a:gd name="connsiteX179" fmla="*/ 1850279 w 2948787"/>
                <a:gd name="connsiteY179" fmla="*/ 104327 h 2332027"/>
                <a:gd name="connsiteX180" fmla="*/ 1942333 w 2948787"/>
                <a:gd name="connsiteY180" fmla="*/ 55232 h 23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2948787" h="2332027">
                  <a:moveTo>
                    <a:pt x="1942333" y="55232"/>
                  </a:moveTo>
                  <a:lnTo>
                    <a:pt x="1966881" y="113533"/>
                  </a:lnTo>
                  <a:lnTo>
                    <a:pt x="1954607" y="165696"/>
                  </a:lnTo>
                  <a:lnTo>
                    <a:pt x="2028250" y="223997"/>
                  </a:lnTo>
                  <a:lnTo>
                    <a:pt x="2098824" y="202518"/>
                  </a:lnTo>
                  <a:lnTo>
                    <a:pt x="2117235" y="236271"/>
                  </a:lnTo>
                  <a:lnTo>
                    <a:pt x="2147920" y="233202"/>
                  </a:lnTo>
                  <a:lnTo>
                    <a:pt x="2209289" y="187176"/>
                  </a:lnTo>
                  <a:lnTo>
                    <a:pt x="2289069" y="177970"/>
                  </a:lnTo>
                  <a:lnTo>
                    <a:pt x="2307479" y="202518"/>
                  </a:lnTo>
                  <a:lnTo>
                    <a:pt x="2193946" y="401967"/>
                  </a:lnTo>
                  <a:lnTo>
                    <a:pt x="2193946" y="417310"/>
                  </a:lnTo>
                  <a:lnTo>
                    <a:pt x="2279863" y="564596"/>
                  </a:lnTo>
                  <a:lnTo>
                    <a:pt x="2390328" y="653581"/>
                  </a:lnTo>
                  <a:lnTo>
                    <a:pt x="2460902" y="659718"/>
                  </a:lnTo>
                  <a:lnTo>
                    <a:pt x="2522271" y="711882"/>
                  </a:lnTo>
                  <a:lnTo>
                    <a:pt x="2571367" y="721087"/>
                  </a:lnTo>
                  <a:lnTo>
                    <a:pt x="2672626" y="807004"/>
                  </a:lnTo>
                  <a:lnTo>
                    <a:pt x="2718652" y="932810"/>
                  </a:lnTo>
                  <a:lnTo>
                    <a:pt x="2776953" y="929742"/>
                  </a:lnTo>
                  <a:lnTo>
                    <a:pt x="2826048" y="871441"/>
                  </a:lnTo>
                  <a:lnTo>
                    <a:pt x="2853665" y="868373"/>
                  </a:lnTo>
                  <a:lnTo>
                    <a:pt x="2878212" y="880647"/>
                  </a:lnTo>
                  <a:lnTo>
                    <a:pt x="2905828" y="908263"/>
                  </a:lnTo>
                  <a:lnTo>
                    <a:pt x="2948787" y="917468"/>
                  </a:lnTo>
                  <a:lnTo>
                    <a:pt x="2933444" y="957358"/>
                  </a:lnTo>
                  <a:lnTo>
                    <a:pt x="2936513" y="991111"/>
                  </a:lnTo>
                  <a:lnTo>
                    <a:pt x="2896623" y="1031001"/>
                  </a:lnTo>
                  <a:lnTo>
                    <a:pt x="2835254" y="1031001"/>
                  </a:lnTo>
                  <a:lnTo>
                    <a:pt x="2752405" y="1104644"/>
                  </a:lnTo>
                  <a:lnTo>
                    <a:pt x="2724789" y="1181355"/>
                  </a:lnTo>
                  <a:lnTo>
                    <a:pt x="2684899" y="1184424"/>
                  </a:lnTo>
                  <a:lnTo>
                    <a:pt x="2617393" y="1291820"/>
                  </a:lnTo>
                  <a:lnTo>
                    <a:pt x="2583640" y="1294888"/>
                  </a:lnTo>
                  <a:lnTo>
                    <a:pt x="2494655" y="1377737"/>
                  </a:lnTo>
                  <a:lnTo>
                    <a:pt x="2497724" y="1414558"/>
                  </a:lnTo>
                  <a:lnTo>
                    <a:pt x="2457834" y="1460585"/>
                  </a:lnTo>
                  <a:lnTo>
                    <a:pt x="2408738" y="1463653"/>
                  </a:lnTo>
                  <a:lnTo>
                    <a:pt x="2368848" y="1494338"/>
                  </a:lnTo>
                  <a:lnTo>
                    <a:pt x="2381122" y="1531159"/>
                  </a:lnTo>
                  <a:lnTo>
                    <a:pt x="2365780" y="1558776"/>
                  </a:lnTo>
                  <a:lnTo>
                    <a:pt x="2286000" y="1635487"/>
                  </a:lnTo>
                  <a:lnTo>
                    <a:pt x="2252247" y="1715267"/>
                  </a:lnTo>
                  <a:lnTo>
                    <a:pt x="2233836" y="1807321"/>
                  </a:lnTo>
                  <a:lnTo>
                    <a:pt x="2172467" y="1825731"/>
                  </a:lnTo>
                  <a:lnTo>
                    <a:pt x="2172467" y="1856416"/>
                  </a:lnTo>
                  <a:lnTo>
                    <a:pt x="2114167" y="1966880"/>
                  </a:lnTo>
                  <a:lnTo>
                    <a:pt x="2074277" y="1969949"/>
                  </a:lnTo>
                  <a:lnTo>
                    <a:pt x="2015976" y="2015976"/>
                  </a:lnTo>
                  <a:lnTo>
                    <a:pt x="2012907" y="2058934"/>
                  </a:lnTo>
                  <a:lnTo>
                    <a:pt x="1969949" y="2058934"/>
                  </a:lnTo>
                  <a:lnTo>
                    <a:pt x="1893238" y="2108029"/>
                  </a:lnTo>
                  <a:lnTo>
                    <a:pt x="1890169" y="2172467"/>
                  </a:lnTo>
                  <a:lnTo>
                    <a:pt x="1847211" y="2181672"/>
                  </a:lnTo>
                  <a:lnTo>
                    <a:pt x="1785842" y="2243041"/>
                  </a:lnTo>
                  <a:lnTo>
                    <a:pt x="1749020" y="2249178"/>
                  </a:lnTo>
                  <a:lnTo>
                    <a:pt x="1690720" y="2292137"/>
                  </a:lnTo>
                  <a:lnTo>
                    <a:pt x="1610940" y="2273726"/>
                  </a:lnTo>
                  <a:lnTo>
                    <a:pt x="1574118" y="2295205"/>
                  </a:lnTo>
                  <a:lnTo>
                    <a:pt x="1515818" y="2332027"/>
                  </a:lnTo>
                  <a:lnTo>
                    <a:pt x="1491270" y="2310547"/>
                  </a:lnTo>
                  <a:lnTo>
                    <a:pt x="1451380" y="2328958"/>
                  </a:lnTo>
                  <a:lnTo>
                    <a:pt x="1423764" y="2322821"/>
                  </a:lnTo>
                  <a:lnTo>
                    <a:pt x="1426832" y="2258384"/>
                  </a:lnTo>
                  <a:lnTo>
                    <a:pt x="1402285" y="2212357"/>
                  </a:lnTo>
                  <a:lnTo>
                    <a:pt x="1368532" y="2203151"/>
                  </a:lnTo>
                  <a:lnTo>
                    <a:pt x="1328642" y="2233836"/>
                  </a:lnTo>
                  <a:lnTo>
                    <a:pt x="1245793" y="2184741"/>
                  </a:lnTo>
                  <a:lnTo>
                    <a:pt x="1208972" y="2190878"/>
                  </a:lnTo>
                  <a:lnTo>
                    <a:pt x="1175219" y="2233836"/>
                  </a:lnTo>
                  <a:lnTo>
                    <a:pt x="1086234" y="2212357"/>
                  </a:lnTo>
                  <a:lnTo>
                    <a:pt x="1012591" y="2172467"/>
                  </a:lnTo>
                  <a:lnTo>
                    <a:pt x="972701" y="2150988"/>
                  </a:lnTo>
                  <a:lnTo>
                    <a:pt x="929742" y="2157125"/>
                  </a:lnTo>
                  <a:lnTo>
                    <a:pt x="911332" y="2181672"/>
                  </a:lnTo>
                  <a:lnTo>
                    <a:pt x="816210" y="2178604"/>
                  </a:lnTo>
                  <a:lnTo>
                    <a:pt x="767114" y="2141782"/>
                  </a:lnTo>
                  <a:lnTo>
                    <a:pt x="736430" y="2141782"/>
                  </a:lnTo>
                  <a:lnTo>
                    <a:pt x="690403" y="2184741"/>
                  </a:lnTo>
                  <a:lnTo>
                    <a:pt x="610623" y="2181672"/>
                  </a:lnTo>
                  <a:lnTo>
                    <a:pt x="533912" y="2190878"/>
                  </a:lnTo>
                  <a:lnTo>
                    <a:pt x="494022" y="2138714"/>
                  </a:lnTo>
                  <a:lnTo>
                    <a:pt x="444926" y="2114166"/>
                  </a:lnTo>
                  <a:lnTo>
                    <a:pt x="408105" y="2117235"/>
                  </a:lnTo>
                  <a:lnTo>
                    <a:pt x="380489" y="2141782"/>
                  </a:lnTo>
                  <a:lnTo>
                    <a:pt x="343667" y="2138714"/>
                  </a:lnTo>
                  <a:lnTo>
                    <a:pt x="312983" y="2114166"/>
                  </a:lnTo>
                  <a:lnTo>
                    <a:pt x="285367" y="2144851"/>
                  </a:lnTo>
                  <a:lnTo>
                    <a:pt x="199450" y="2138714"/>
                  </a:lnTo>
                  <a:lnTo>
                    <a:pt x="171834" y="2092687"/>
                  </a:lnTo>
                  <a:lnTo>
                    <a:pt x="125807" y="2126440"/>
                  </a:lnTo>
                  <a:lnTo>
                    <a:pt x="24548" y="2092687"/>
                  </a:lnTo>
                  <a:lnTo>
                    <a:pt x="21479" y="2043592"/>
                  </a:lnTo>
                  <a:lnTo>
                    <a:pt x="0" y="2022112"/>
                  </a:lnTo>
                  <a:lnTo>
                    <a:pt x="3069" y="1917785"/>
                  </a:lnTo>
                  <a:lnTo>
                    <a:pt x="18411" y="1884032"/>
                  </a:lnTo>
                  <a:lnTo>
                    <a:pt x="18411" y="1856416"/>
                  </a:lnTo>
                  <a:lnTo>
                    <a:pt x="73643" y="1795047"/>
                  </a:lnTo>
                  <a:lnTo>
                    <a:pt x="73643" y="1752088"/>
                  </a:lnTo>
                  <a:lnTo>
                    <a:pt x="95122" y="1715267"/>
                  </a:lnTo>
                  <a:lnTo>
                    <a:pt x="85917" y="1678445"/>
                  </a:lnTo>
                  <a:lnTo>
                    <a:pt x="147286" y="1647761"/>
                  </a:lnTo>
                  <a:lnTo>
                    <a:pt x="193313" y="1681514"/>
                  </a:lnTo>
                  <a:lnTo>
                    <a:pt x="205587" y="1620145"/>
                  </a:lnTo>
                  <a:lnTo>
                    <a:pt x="230134" y="1614008"/>
                  </a:lnTo>
                  <a:lnTo>
                    <a:pt x="273093" y="1672308"/>
                  </a:lnTo>
                  <a:lnTo>
                    <a:pt x="297640" y="1656966"/>
                  </a:lnTo>
                  <a:lnTo>
                    <a:pt x="306846" y="1601734"/>
                  </a:lnTo>
                  <a:lnTo>
                    <a:pt x="282298" y="1580255"/>
                  </a:lnTo>
                  <a:lnTo>
                    <a:pt x="337530" y="1512749"/>
                  </a:lnTo>
                  <a:lnTo>
                    <a:pt x="325256" y="1478996"/>
                  </a:lnTo>
                  <a:lnTo>
                    <a:pt x="325256" y="1448311"/>
                  </a:lnTo>
                  <a:lnTo>
                    <a:pt x="227066" y="1353189"/>
                  </a:lnTo>
                  <a:lnTo>
                    <a:pt x="217861" y="1313299"/>
                  </a:lnTo>
                  <a:lnTo>
                    <a:pt x="162628" y="1261135"/>
                  </a:lnTo>
                  <a:lnTo>
                    <a:pt x="153423" y="1221245"/>
                  </a:lnTo>
                  <a:lnTo>
                    <a:pt x="196381" y="1184424"/>
                  </a:lnTo>
                  <a:lnTo>
                    <a:pt x="260819" y="1233519"/>
                  </a:lnTo>
                  <a:lnTo>
                    <a:pt x="291503" y="1230451"/>
                  </a:lnTo>
                  <a:lnTo>
                    <a:pt x="325256" y="1184424"/>
                  </a:lnTo>
                  <a:lnTo>
                    <a:pt x="297640" y="1153739"/>
                  </a:lnTo>
                  <a:lnTo>
                    <a:pt x="300709" y="1126123"/>
                  </a:lnTo>
                  <a:lnTo>
                    <a:pt x="337530" y="1113849"/>
                  </a:lnTo>
                  <a:lnTo>
                    <a:pt x="334462" y="1067823"/>
                  </a:lnTo>
                  <a:lnTo>
                    <a:pt x="365146" y="1021796"/>
                  </a:lnTo>
                  <a:lnTo>
                    <a:pt x="405036" y="1027933"/>
                  </a:lnTo>
                  <a:lnTo>
                    <a:pt x="441858" y="1000316"/>
                  </a:lnTo>
                  <a:lnTo>
                    <a:pt x="444926" y="942016"/>
                  </a:lnTo>
                  <a:lnTo>
                    <a:pt x="331393" y="813141"/>
                  </a:lnTo>
                  <a:lnTo>
                    <a:pt x="340599" y="773251"/>
                  </a:lnTo>
                  <a:lnTo>
                    <a:pt x="291503" y="730292"/>
                  </a:lnTo>
                  <a:lnTo>
                    <a:pt x="279230" y="690402"/>
                  </a:lnTo>
                  <a:lnTo>
                    <a:pt x="331393" y="687334"/>
                  </a:lnTo>
                  <a:lnTo>
                    <a:pt x="392763" y="699608"/>
                  </a:lnTo>
                  <a:lnTo>
                    <a:pt x="429584" y="770182"/>
                  </a:lnTo>
                  <a:lnTo>
                    <a:pt x="460269" y="797798"/>
                  </a:lnTo>
                  <a:lnTo>
                    <a:pt x="497090" y="788593"/>
                  </a:lnTo>
                  <a:lnTo>
                    <a:pt x="487885" y="757908"/>
                  </a:lnTo>
                  <a:lnTo>
                    <a:pt x="454132" y="733361"/>
                  </a:lnTo>
                  <a:lnTo>
                    <a:pt x="447995" y="693471"/>
                  </a:lnTo>
                  <a:lnTo>
                    <a:pt x="466405" y="659718"/>
                  </a:lnTo>
                  <a:lnTo>
                    <a:pt x="497090" y="684265"/>
                  </a:lnTo>
                  <a:lnTo>
                    <a:pt x="524706" y="665855"/>
                  </a:lnTo>
                  <a:lnTo>
                    <a:pt x="527775" y="598349"/>
                  </a:lnTo>
                  <a:lnTo>
                    <a:pt x="500158" y="552322"/>
                  </a:lnTo>
                  <a:lnTo>
                    <a:pt x="521638" y="518569"/>
                  </a:lnTo>
                  <a:lnTo>
                    <a:pt x="564596" y="536980"/>
                  </a:lnTo>
                  <a:lnTo>
                    <a:pt x="610623" y="552322"/>
                  </a:lnTo>
                  <a:lnTo>
                    <a:pt x="613691" y="524706"/>
                  </a:lnTo>
                  <a:lnTo>
                    <a:pt x="598349" y="494021"/>
                  </a:lnTo>
                  <a:lnTo>
                    <a:pt x="638239" y="463337"/>
                  </a:lnTo>
                  <a:lnTo>
                    <a:pt x="622897" y="438789"/>
                  </a:lnTo>
                  <a:lnTo>
                    <a:pt x="629034" y="374351"/>
                  </a:lnTo>
                  <a:lnTo>
                    <a:pt x="641307" y="334461"/>
                  </a:lnTo>
                  <a:lnTo>
                    <a:pt x="681197" y="312982"/>
                  </a:lnTo>
                  <a:lnTo>
                    <a:pt x="718019" y="328325"/>
                  </a:lnTo>
                  <a:lnTo>
                    <a:pt x="739498" y="291503"/>
                  </a:lnTo>
                  <a:lnTo>
                    <a:pt x="739498" y="227065"/>
                  </a:lnTo>
                  <a:lnTo>
                    <a:pt x="834620" y="144217"/>
                  </a:lnTo>
                  <a:lnTo>
                    <a:pt x="938948" y="88985"/>
                  </a:lnTo>
                  <a:lnTo>
                    <a:pt x="966564" y="125806"/>
                  </a:lnTo>
                  <a:lnTo>
                    <a:pt x="1000317" y="141149"/>
                  </a:lnTo>
                  <a:lnTo>
                    <a:pt x="1040207" y="125806"/>
                  </a:lnTo>
                  <a:lnTo>
                    <a:pt x="1101576" y="135012"/>
                  </a:lnTo>
                  <a:lnTo>
                    <a:pt x="1156808" y="177970"/>
                  </a:lnTo>
                  <a:lnTo>
                    <a:pt x="1184424" y="208655"/>
                  </a:lnTo>
                  <a:lnTo>
                    <a:pt x="1184424" y="208655"/>
                  </a:lnTo>
                  <a:lnTo>
                    <a:pt x="1224314" y="159559"/>
                  </a:lnTo>
                  <a:lnTo>
                    <a:pt x="1251930" y="162628"/>
                  </a:lnTo>
                  <a:lnTo>
                    <a:pt x="1267273" y="199449"/>
                  </a:lnTo>
                  <a:lnTo>
                    <a:pt x="1313299" y="220929"/>
                  </a:lnTo>
                  <a:lnTo>
                    <a:pt x="1374669" y="236271"/>
                  </a:lnTo>
                  <a:lnTo>
                    <a:pt x="1402285" y="214792"/>
                  </a:lnTo>
                  <a:lnTo>
                    <a:pt x="1442175" y="110464"/>
                  </a:lnTo>
                  <a:lnTo>
                    <a:pt x="1488201" y="58300"/>
                  </a:lnTo>
                  <a:lnTo>
                    <a:pt x="1543434" y="0"/>
                  </a:lnTo>
                  <a:lnTo>
                    <a:pt x="1629350" y="9205"/>
                  </a:lnTo>
                  <a:lnTo>
                    <a:pt x="1690720" y="55232"/>
                  </a:lnTo>
                  <a:lnTo>
                    <a:pt x="1773568" y="79780"/>
                  </a:lnTo>
                  <a:lnTo>
                    <a:pt x="1850279" y="104327"/>
                  </a:lnTo>
                  <a:lnTo>
                    <a:pt x="1942333" y="55232"/>
                  </a:lnTo>
                  <a:close/>
                </a:path>
              </a:pathLst>
            </a:custGeom>
            <a:grpFill/>
            <a:ln w="3175">
              <a:solidFill>
                <a:srgbClr val="E7EAE1">
                  <a:alpha val="2392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4600"/>
                </a:lnSpc>
                <a:defRPr/>
              </a:pPr>
              <a:endParaRPr lang="ru-RU" sz="600">
                <a:solidFill>
                  <a:schemeClr val="bg1">
                    <a:lumMod val="65000"/>
                  </a:schemeClr>
                </a:solidFill>
                <a:latin typeface="Open Sans" panose="020B0604020202020204" charset="0"/>
                <a:cs typeface="Open Sans" panose="020B0604020202020204" charset="0"/>
              </a:endParaRPr>
            </a:p>
          </p:txBody>
        </p:sp>
        <p:sp>
          <p:nvSpPr>
            <p:cNvPr id="25" name="Полилиния 9">
              <a:extLst>
                <a:ext uri="{FF2B5EF4-FFF2-40B4-BE49-F238E27FC236}">
                  <a16:creationId xmlns:a16="http://schemas.microsoft.com/office/drawing/2014/main" xmlns="" id="{9EC98AE9-6A50-4F9C-833B-D678D34E56AC}"/>
                </a:ext>
              </a:extLst>
            </p:cNvPr>
            <p:cNvSpPr/>
            <p:nvPr/>
          </p:nvSpPr>
          <p:spPr bwMode="auto">
            <a:xfrm>
              <a:off x="4216159" y="19029898"/>
              <a:ext cx="3237274" cy="1607069"/>
            </a:xfrm>
            <a:custGeom>
              <a:avLst/>
              <a:gdLst>
                <a:gd name="connsiteX0" fmla="*/ 804171 w 2991215"/>
                <a:gd name="connsiteY0" fmla="*/ 42589 h 1706045"/>
                <a:gd name="connsiteX1" fmla="*/ 879327 w 2991215"/>
                <a:gd name="connsiteY1" fmla="*/ 32568 h 1706045"/>
                <a:gd name="connsiteX2" fmla="*/ 964504 w 2991215"/>
                <a:gd name="connsiteY2" fmla="*/ 37578 h 1706045"/>
                <a:gd name="connsiteX3" fmla="*/ 1007092 w 2991215"/>
                <a:gd name="connsiteY3" fmla="*/ 0 h 1706045"/>
                <a:gd name="connsiteX4" fmla="*/ 1037155 w 2991215"/>
                <a:gd name="connsiteY4" fmla="*/ 0 h 1706045"/>
                <a:gd name="connsiteX5" fmla="*/ 1079743 w 2991215"/>
                <a:gd name="connsiteY5" fmla="*/ 32568 h 1706045"/>
                <a:gd name="connsiteX6" fmla="*/ 1187467 w 2991215"/>
                <a:gd name="connsiteY6" fmla="*/ 35073 h 1706045"/>
                <a:gd name="connsiteX7" fmla="*/ 1207509 w 2991215"/>
                <a:gd name="connsiteY7" fmla="*/ 10021 h 1706045"/>
                <a:gd name="connsiteX8" fmla="*/ 1242582 w 2991215"/>
                <a:gd name="connsiteY8" fmla="*/ 7516 h 1706045"/>
                <a:gd name="connsiteX9" fmla="*/ 1352811 w 2991215"/>
                <a:gd name="connsiteY9" fmla="*/ 70146 h 1706045"/>
                <a:gd name="connsiteX10" fmla="*/ 1448008 w 2991215"/>
                <a:gd name="connsiteY10" fmla="*/ 90188 h 1706045"/>
                <a:gd name="connsiteX11" fmla="*/ 1483081 w 2991215"/>
                <a:gd name="connsiteY11" fmla="*/ 50104 h 1706045"/>
                <a:gd name="connsiteX12" fmla="*/ 1518154 w 2991215"/>
                <a:gd name="connsiteY12" fmla="*/ 45094 h 1706045"/>
                <a:gd name="connsiteX13" fmla="*/ 1595816 w 2991215"/>
                <a:gd name="connsiteY13" fmla="*/ 92693 h 1706045"/>
                <a:gd name="connsiteX14" fmla="*/ 1638404 w 2991215"/>
                <a:gd name="connsiteY14" fmla="*/ 62630 h 1706045"/>
                <a:gd name="connsiteX15" fmla="*/ 1668467 w 2991215"/>
                <a:gd name="connsiteY15" fmla="*/ 72651 h 1706045"/>
                <a:gd name="connsiteX16" fmla="*/ 1691013 w 2991215"/>
                <a:gd name="connsiteY16" fmla="*/ 112735 h 1706045"/>
                <a:gd name="connsiteX17" fmla="*/ 1686003 w 2991215"/>
                <a:gd name="connsiteY17" fmla="*/ 177870 h 1706045"/>
                <a:gd name="connsiteX18" fmla="*/ 1726086 w 2991215"/>
                <a:gd name="connsiteY18" fmla="*/ 185385 h 1706045"/>
                <a:gd name="connsiteX19" fmla="*/ 1761159 w 2991215"/>
                <a:gd name="connsiteY19" fmla="*/ 172859 h 1706045"/>
                <a:gd name="connsiteX20" fmla="*/ 1783706 w 2991215"/>
                <a:gd name="connsiteY20" fmla="*/ 192901 h 1706045"/>
                <a:gd name="connsiteX21" fmla="*/ 1886419 w 2991215"/>
                <a:gd name="connsiteY21" fmla="*/ 127766 h 1706045"/>
                <a:gd name="connsiteX22" fmla="*/ 1951555 w 2991215"/>
                <a:gd name="connsiteY22" fmla="*/ 152818 h 1706045"/>
                <a:gd name="connsiteX23" fmla="*/ 1926503 w 2991215"/>
                <a:gd name="connsiteY23" fmla="*/ 170354 h 1706045"/>
                <a:gd name="connsiteX24" fmla="*/ 1931513 w 2991215"/>
                <a:gd name="connsiteY24" fmla="*/ 227974 h 1706045"/>
                <a:gd name="connsiteX25" fmla="*/ 1861367 w 2991215"/>
                <a:gd name="connsiteY25" fmla="*/ 308141 h 1706045"/>
                <a:gd name="connsiteX26" fmla="*/ 1801242 w 2991215"/>
                <a:gd name="connsiteY26" fmla="*/ 328182 h 1706045"/>
                <a:gd name="connsiteX27" fmla="*/ 1701034 w 2991215"/>
                <a:gd name="connsiteY27" fmla="*/ 413359 h 1706045"/>
                <a:gd name="connsiteX28" fmla="*/ 1655940 w 2991215"/>
                <a:gd name="connsiteY28" fmla="*/ 408349 h 1706045"/>
                <a:gd name="connsiteX29" fmla="*/ 1610847 w 2991215"/>
                <a:gd name="connsiteY29" fmla="*/ 453442 h 1706045"/>
                <a:gd name="connsiteX30" fmla="*/ 1600826 w 2991215"/>
                <a:gd name="connsiteY30" fmla="*/ 491021 h 1706045"/>
                <a:gd name="connsiteX31" fmla="*/ 1573269 w 2991215"/>
                <a:gd name="connsiteY31" fmla="*/ 501041 h 1706045"/>
                <a:gd name="connsiteX32" fmla="*/ 1568258 w 2991215"/>
                <a:gd name="connsiteY32" fmla="*/ 533609 h 1706045"/>
                <a:gd name="connsiteX33" fmla="*/ 1555732 w 2991215"/>
                <a:gd name="connsiteY33" fmla="*/ 551145 h 1706045"/>
                <a:gd name="connsiteX34" fmla="*/ 1588300 w 2991215"/>
                <a:gd name="connsiteY34" fmla="*/ 573692 h 1706045"/>
                <a:gd name="connsiteX35" fmla="*/ 1663456 w 2991215"/>
                <a:gd name="connsiteY35" fmla="*/ 621291 h 1706045"/>
                <a:gd name="connsiteX36" fmla="*/ 1708550 w 2991215"/>
                <a:gd name="connsiteY36" fmla="*/ 648849 h 1706045"/>
                <a:gd name="connsiteX37" fmla="*/ 1773685 w 2991215"/>
                <a:gd name="connsiteY37" fmla="*/ 688932 h 1706045"/>
                <a:gd name="connsiteX38" fmla="*/ 1841326 w 2991215"/>
                <a:gd name="connsiteY38" fmla="*/ 681416 h 1706045"/>
                <a:gd name="connsiteX39" fmla="*/ 1966586 w 2991215"/>
                <a:gd name="connsiteY39" fmla="*/ 673901 h 1706045"/>
                <a:gd name="connsiteX40" fmla="*/ 2029216 w 2991215"/>
                <a:gd name="connsiteY40" fmla="*/ 631312 h 1706045"/>
                <a:gd name="connsiteX41" fmla="*/ 2046753 w 2991215"/>
                <a:gd name="connsiteY41" fmla="*/ 641333 h 1706045"/>
                <a:gd name="connsiteX42" fmla="*/ 2034227 w 2991215"/>
                <a:gd name="connsiteY42" fmla="*/ 668890 h 1706045"/>
                <a:gd name="connsiteX43" fmla="*/ 2054268 w 2991215"/>
                <a:gd name="connsiteY43" fmla="*/ 683921 h 1706045"/>
                <a:gd name="connsiteX44" fmla="*/ 2091846 w 2991215"/>
                <a:gd name="connsiteY44" fmla="*/ 656364 h 1706045"/>
                <a:gd name="connsiteX45" fmla="*/ 2106877 w 2991215"/>
                <a:gd name="connsiteY45" fmla="*/ 686427 h 1706045"/>
                <a:gd name="connsiteX46" fmla="*/ 2099362 w 2991215"/>
                <a:gd name="connsiteY46" fmla="*/ 718994 h 1706045"/>
                <a:gd name="connsiteX47" fmla="*/ 2101867 w 2991215"/>
                <a:gd name="connsiteY47" fmla="*/ 744046 h 1706045"/>
                <a:gd name="connsiteX48" fmla="*/ 2064289 w 2991215"/>
                <a:gd name="connsiteY48" fmla="*/ 774109 h 1706045"/>
                <a:gd name="connsiteX49" fmla="*/ 2079320 w 2991215"/>
                <a:gd name="connsiteY49" fmla="*/ 799161 h 1706045"/>
                <a:gd name="connsiteX50" fmla="*/ 2079320 w 2991215"/>
                <a:gd name="connsiteY50" fmla="*/ 799161 h 1706045"/>
                <a:gd name="connsiteX51" fmla="*/ 2069299 w 2991215"/>
                <a:gd name="connsiteY51" fmla="*/ 831729 h 1706045"/>
                <a:gd name="connsiteX52" fmla="*/ 2086836 w 2991215"/>
                <a:gd name="connsiteY52" fmla="*/ 851770 h 1706045"/>
                <a:gd name="connsiteX53" fmla="*/ 2066794 w 2991215"/>
                <a:gd name="connsiteY53" fmla="*/ 881833 h 1706045"/>
                <a:gd name="connsiteX54" fmla="*/ 2086836 w 2991215"/>
                <a:gd name="connsiteY54" fmla="*/ 904379 h 1706045"/>
                <a:gd name="connsiteX55" fmla="*/ 2084331 w 2991215"/>
                <a:gd name="connsiteY55" fmla="*/ 949473 h 1706045"/>
                <a:gd name="connsiteX56" fmla="*/ 2046753 w 2991215"/>
                <a:gd name="connsiteY56" fmla="*/ 1009598 h 1706045"/>
                <a:gd name="connsiteX57" fmla="*/ 2031721 w 2991215"/>
                <a:gd name="connsiteY57" fmla="*/ 1054692 h 1706045"/>
                <a:gd name="connsiteX58" fmla="*/ 2054268 w 2991215"/>
                <a:gd name="connsiteY58" fmla="*/ 1092270 h 1706045"/>
                <a:gd name="connsiteX59" fmla="*/ 2054268 w 2991215"/>
                <a:gd name="connsiteY59" fmla="*/ 1119827 h 1706045"/>
                <a:gd name="connsiteX60" fmla="*/ 2086836 w 2991215"/>
                <a:gd name="connsiteY60" fmla="*/ 1122332 h 1706045"/>
                <a:gd name="connsiteX61" fmla="*/ 2111888 w 2991215"/>
                <a:gd name="connsiteY61" fmla="*/ 1089765 h 1706045"/>
                <a:gd name="connsiteX62" fmla="*/ 2149466 w 2991215"/>
                <a:gd name="connsiteY62" fmla="*/ 1097280 h 1706045"/>
                <a:gd name="connsiteX63" fmla="*/ 2179528 w 2991215"/>
                <a:gd name="connsiteY63" fmla="*/ 1122332 h 1706045"/>
                <a:gd name="connsiteX64" fmla="*/ 2212096 w 2991215"/>
                <a:gd name="connsiteY64" fmla="*/ 1087259 h 1706045"/>
                <a:gd name="connsiteX65" fmla="*/ 2209591 w 2991215"/>
                <a:gd name="connsiteY65" fmla="*/ 1037155 h 1706045"/>
                <a:gd name="connsiteX66" fmla="*/ 2232138 w 2991215"/>
                <a:gd name="connsiteY66" fmla="*/ 999577 h 1706045"/>
                <a:gd name="connsiteX67" fmla="*/ 2212096 w 2991215"/>
                <a:gd name="connsiteY67" fmla="*/ 974525 h 1706045"/>
                <a:gd name="connsiteX68" fmla="*/ 2174518 w 2991215"/>
                <a:gd name="connsiteY68" fmla="*/ 982041 h 1706045"/>
                <a:gd name="connsiteX69" fmla="*/ 2159487 w 2991215"/>
                <a:gd name="connsiteY69" fmla="*/ 959494 h 1706045"/>
                <a:gd name="connsiteX70" fmla="*/ 2194560 w 2991215"/>
                <a:gd name="connsiteY70" fmla="*/ 914400 h 1706045"/>
                <a:gd name="connsiteX71" fmla="*/ 2209591 w 2991215"/>
                <a:gd name="connsiteY71" fmla="*/ 891853 h 1706045"/>
                <a:gd name="connsiteX72" fmla="*/ 2254685 w 2991215"/>
                <a:gd name="connsiteY72" fmla="*/ 861791 h 1706045"/>
                <a:gd name="connsiteX73" fmla="*/ 2292263 w 2991215"/>
                <a:gd name="connsiteY73" fmla="*/ 829223 h 1706045"/>
                <a:gd name="connsiteX74" fmla="*/ 2334851 w 2991215"/>
                <a:gd name="connsiteY74" fmla="*/ 836739 h 1706045"/>
                <a:gd name="connsiteX75" fmla="*/ 2364914 w 2991215"/>
                <a:gd name="connsiteY75" fmla="*/ 824213 h 1706045"/>
                <a:gd name="connsiteX76" fmla="*/ 2382450 w 2991215"/>
                <a:gd name="connsiteY76" fmla="*/ 841749 h 1706045"/>
                <a:gd name="connsiteX77" fmla="*/ 2347377 w 2991215"/>
                <a:gd name="connsiteY77" fmla="*/ 876822 h 1706045"/>
                <a:gd name="connsiteX78" fmla="*/ 2329841 w 2991215"/>
                <a:gd name="connsiteY78" fmla="*/ 906885 h 1706045"/>
                <a:gd name="connsiteX79" fmla="*/ 2322325 w 2991215"/>
                <a:gd name="connsiteY79" fmla="*/ 931937 h 1706045"/>
                <a:gd name="connsiteX80" fmla="*/ 2302284 w 2991215"/>
                <a:gd name="connsiteY80" fmla="*/ 944463 h 1706045"/>
                <a:gd name="connsiteX81" fmla="*/ 2272221 w 2991215"/>
                <a:gd name="connsiteY81" fmla="*/ 924421 h 1706045"/>
                <a:gd name="connsiteX82" fmla="*/ 2249674 w 2991215"/>
                <a:gd name="connsiteY82" fmla="*/ 951978 h 1706045"/>
                <a:gd name="connsiteX83" fmla="*/ 2262200 w 2991215"/>
                <a:gd name="connsiteY83" fmla="*/ 974525 h 1706045"/>
                <a:gd name="connsiteX84" fmla="*/ 2282242 w 2991215"/>
                <a:gd name="connsiteY84" fmla="*/ 977030 h 1706045"/>
                <a:gd name="connsiteX85" fmla="*/ 2339862 w 2991215"/>
                <a:gd name="connsiteY85" fmla="*/ 1029640 h 1706045"/>
                <a:gd name="connsiteX86" fmla="*/ 2412513 w 2991215"/>
                <a:gd name="connsiteY86" fmla="*/ 1027135 h 1706045"/>
                <a:gd name="connsiteX87" fmla="*/ 2422533 w 2991215"/>
                <a:gd name="connsiteY87" fmla="*/ 1039661 h 1706045"/>
                <a:gd name="connsiteX88" fmla="*/ 2359903 w 2991215"/>
                <a:gd name="connsiteY88" fmla="*/ 1082249 h 1706045"/>
                <a:gd name="connsiteX89" fmla="*/ 2339862 w 2991215"/>
                <a:gd name="connsiteY89" fmla="*/ 1109806 h 1706045"/>
                <a:gd name="connsiteX90" fmla="*/ 2337356 w 2991215"/>
                <a:gd name="connsiteY90" fmla="*/ 1157405 h 1706045"/>
                <a:gd name="connsiteX91" fmla="*/ 2322325 w 2991215"/>
                <a:gd name="connsiteY91" fmla="*/ 1189973 h 1706045"/>
                <a:gd name="connsiteX92" fmla="*/ 2287252 w 2991215"/>
                <a:gd name="connsiteY92" fmla="*/ 1212520 h 1706045"/>
                <a:gd name="connsiteX93" fmla="*/ 2239653 w 2991215"/>
                <a:gd name="connsiteY93" fmla="*/ 1210015 h 1706045"/>
                <a:gd name="connsiteX94" fmla="*/ 2209591 w 2991215"/>
                <a:gd name="connsiteY94" fmla="*/ 1235067 h 1706045"/>
                <a:gd name="connsiteX95" fmla="*/ 2197065 w 2991215"/>
                <a:gd name="connsiteY95" fmla="*/ 1250098 h 1706045"/>
                <a:gd name="connsiteX96" fmla="*/ 2237148 w 2991215"/>
                <a:gd name="connsiteY96" fmla="*/ 1272645 h 1706045"/>
                <a:gd name="connsiteX97" fmla="*/ 2279737 w 2991215"/>
                <a:gd name="connsiteY97" fmla="*/ 1262624 h 1706045"/>
                <a:gd name="connsiteX98" fmla="*/ 2334851 w 2991215"/>
                <a:gd name="connsiteY98" fmla="*/ 1255108 h 1706045"/>
                <a:gd name="connsiteX99" fmla="*/ 2417523 w 2991215"/>
                <a:gd name="connsiteY99" fmla="*/ 1262624 h 1706045"/>
                <a:gd name="connsiteX100" fmla="*/ 2472637 w 2991215"/>
                <a:gd name="connsiteY100" fmla="*/ 1217530 h 1706045"/>
                <a:gd name="connsiteX101" fmla="*/ 2560320 w 2991215"/>
                <a:gd name="connsiteY101" fmla="*/ 1147384 h 1706045"/>
                <a:gd name="connsiteX102" fmla="*/ 2582867 w 2991215"/>
                <a:gd name="connsiteY102" fmla="*/ 1069723 h 1706045"/>
                <a:gd name="connsiteX103" fmla="*/ 2622950 w 2991215"/>
                <a:gd name="connsiteY103" fmla="*/ 1024629 h 1706045"/>
                <a:gd name="connsiteX104" fmla="*/ 2658023 w 2991215"/>
                <a:gd name="connsiteY104" fmla="*/ 1002082 h 1706045"/>
                <a:gd name="connsiteX105" fmla="*/ 2675559 w 2991215"/>
                <a:gd name="connsiteY105" fmla="*/ 1027135 h 1706045"/>
                <a:gd name="connsiteX106" fmla="*/ 2660528 w 2991215"/>
                <a:gd name="connsiteY106" fmla="*/ 1057197 h 1706045"/>
                <a:gd name="connsiteX107" fmla="*/ 2660528 w 2991215"/>
                <a:gd name="connsiteY107" fmla="*/ 1107301 h 1706045"/>
                <a:gd name="connsiteX108" fmla="*/ 2642991 w 2991215"/>
                <a:gd name="connsiteY108" fmla="*/ 1142374 h 1706045"/>
                <a:gd name="connsiteX109" fmla="*/ 2620445 w 2991215"/>
                <a:gd name="connsiteY109" fmla="*/ 1164921 h 1706045"/>
                <a:gd name="connsiteX110" fmla="*/ 2585372 w 2991215"/>
                <a:gd name="connsiteY110" fmla="*/ 1202499 h 1706045"/>
                <a:gd name="connsiteX111" fmla="*/ 2585372 w 2991215"/>
                <a:gd name="connsiteY111" fmla="*/ 1232561 h 1706045"/>
                <a:gd name="connsiteX112" fmla="*/ 2552804 w 2991215"/>
                <a:gd name="connsiteY112" fmla="*/ 1260119 h 1706045"/>
                <a:gd name="connsiteX113" fmla="*/ 2577856 w 2991215"/>
                <a:gd name="connsiteY113" fmla="*/ 1280160 h 1706045"/>
                <a:gd name="connsiteX114" fmla="*/ 2630465 w 2991215"/>
                <a:gd name="connsiteY114" fmla="*/ 1267634 h 1706045"/>
                <a:gd name="connsiteX115" fmla="*/ 2645497 w 2991215"/>
                <a:gd name="connsiteY115" fmla="*/ 1242582 h 1706045"/>
                <a:gd name="connsiteX116" fmla="*/ 2648002 w 2991215"/>
                <a:gd name="connsiteY116" fmla="*/ 1215025 h 1706045"/>
                <a:gd name="connsiteX117" fmla="*/ 2668044 w 2991215"/>
                <a:gd name="connsiteY117" fmla="*/ 1189973 h 1706045"/>
                <a:gd name="connsiteX118" fmla="*/ 2663033 w 2991215"/>
                <a:gd name="connsiteY118" fmla="*/ 1157405 h 1706045"/>
                <a:gd name="connsiteX119" fmla="*/ 2690590 w 2991215"/>
                <a:gd name="connsiteY119" fmla="*/ 1129848 h 1706045"/>
                <a:gd name="connsiteX120" fmla="*/ 2683075 w 2991215"/>
                <a:gd name="connsiteY120" fmla="*/ 1062207 h 1706045"/>
                <a:gd name="connsiteX121" fmla="*/ 2723158 w 2991215"/>
                <a:gd name="connsiteY121" fmla="*/ 992062 h 1706045"/>
                <a:gd name="connsiteX122" fmla="*/ 2723158 w 2991215"/>
                <a:gd name="connsiteY122" fmla="*/ 959494 h 1706045"/>
                <a:gd name="connsiteX123" fmla="*/ 2683075 w 2991215"/>
                <a:gd name="connsiteY123" fmla="*/ 964504 h 1706045"/>
                <a:gd name="connsiteX124" fmla="*/ 2695601 w 2991215"/>
                <a:gd name="connsiteY124" fmla="*/ 929432 h 1706045"/>
                <a:gd name="connsiteX125" fmla="*/ 2690590 w 2991215"/>
                <a:gd name="connsiteY125" fmla="*/ 861791 h 1706045"/>
                <a:gd name="connsiteX126" fmla="*/ 2668044 w 2991215"/>
                <a:gd name="connsiteY126" fmla="*/ 849265 h 1706045"/>
                <a:gd name="connsiteX127" fmla="*/ 2708127 w 2991215"/>
                <a:gd name="connsiteY127" fmla="*/ 811687 h 1706045"/>
                <a:gd name="connsiteX128" fmla="*/ 2803325 w 2991215"/>
                <a:gd name="connsiteY128" fmla="*/ 869307 h 1706045"/>
                <a:gd name="connsiteX129" fmla="*/ 2820861 w 2991215"/>
                <a:gd name="connsiteY129" fmla="*/ 906885 h 1706045"/>
                <a:gd name="connsiteX130" fmla="*/ 2848418 w 2991215"/>
                <a:gd name="connsiteY130" fmla="*/ 891853 h 1706045"/>
                <a:gd name="connsiteX131" fmla="*/ 2941111 w 2991215"/>
                <a:gd name="connsiteY131" fmla="*/ 889348 h 1706045"/>
                <a:gd name="connsiteX132" fmla="*/ 2958647 w 2991215"/>
                <a:gd name="connsiteY132" fmla="*/ 859286 h 1706045"/>
                <a:gd name="connsiteX133" fmla="*/ 2991215 w 2991215"/>
                <a:gd name="connsiteY133" fmla="*/ 856781 h 1706045"/>
                <a:gd name="connsiteX134" fmla="*/ 2991215 w 2991215"/>
                <a:gd name="connsiteY134" fmla="*/ 911895 h 1706045"/>
                <a:gd name="connsiteX135" fmla="*/ 2983699 w 2991215"/>
                <a:gd name="connsiteY135" fmla="*/ 941958 h 1706045"/>
                <a:gd name="connsiteX136" fmla="*/ 2973679 w 2991215"/>
                <a:gd name="connsiteY136" fmla="*/ 974525 h 1706045"/>
                <a:gd name="connsiteX137" fmla="*/ 2921069 w 2991215"/>
                <a:gd name="connsiteY137" fmla="*/ 1042166 h 1706045"/>
                <a:gd name="connsiteX138" fmla="*/ 2855934 w 2991215"/>
                <a:gd name="connsiteY138" fmla="*/ 1077239 h 1706045"/>
                <a:gd name="connsiteX139" fmla="*/ 2833387 w 2991215"/>
                <a:gd name="connsiteY139" fmla="*/ 1064713 h 1706045"/>
                <a:gd name="connsiteX140" fmla="*/ 2800819 w 2991215"/>
                <a:gd name="connsiteY140" fmla="*/ 1029640 h 1706045"/>
                <a:gd name="connsiteX141" fmla="*/ 2735684 w 2991215"/>
                <a:gd name="connsiteY141" fmla="*/ 1082249 h 1706045"/>
                <a:gd name="connsiteX142" fmla="*/ 2728168 w 2991215"/>
                <a:gd name="connsiteY142" fmla="*/ 1132353 h 1706045"/>
                <a:gd name="connsiteX143" fmla="*/ 2750715 w 2991215"/>
                <a:gd name="connsiteY143" fmla="*/ 1159910 h 1706045"/>
                <a:gd name="connsiteX144" fmla="*/ 2738189 w 2991215"/>
                <a:gd name="connsiteY144" fmla="*/ 1199994 h 1706045"/>
                <a:gd name="connsiteX145" fmla="*/ 2735684 w 2991215"/>
                <a:gd name="connsiteY145" fmla="*/ 1235067 h 1706045"/>
                <a:gd name="connsiteX146" fmla="*/ 2720653 w 2991215"/>
                <a:gd name="connsiteY146" fmla="*/ 1255108 h 1706045"/>
                <a:gd name="connsiteX147" fmla="*/ 2678064 w 2991215"/>
                <a:gd name="connsiteY147" fmla="*/ 1275150 h 1706045"/>
                <a:gd name="connsiteX148" fmla="*/ 2650507 w 2991215"/>
                <a:gd name="connsiteY148" fmla="*/ 1310223 h 1706045"/>
                <a:gd name="connsiteX149" fmla="*/ 2640486 w 2991215"/>
                <a:gd name="connsiteY149" fmla="*/ 1355316 h 1706045"/>
                <a:gd name="connsiteX150" fmla="*/ 2637981 w 2991215"/>
                <a:gd name="connsiteY150" fmla="*/ 1400410 h 1706045"/>
                <a:gd name="connsiteX151" fmla="*/ 2582867 w 2991215"/>
                <a:gd name="connsiteY151" fmla="*/ 1390389 h 1706045"/>
                <a:gd name="connsiteX152" fmla="*/ 2530257 w 2991215"/>
                <a:gd name="connsiteY152" fmla="*/ 1448009 h 1706045"/>
                <a:gd name="connsiteX153" fmla="*/ 2480153 w 2991215"/>
                <a:gd name="connsiteY153" fmla="*/ 1505629 h 1706045"/>
                <a:gd name="connsiteX154" fmla="*/ 2382450 w 2991215"/>
                <a:gd name="connsiteY154" fmla="*/ 1550722 h 1706045"/>
                <a:gd name="connsiteX155" fmla="*/ 2294768 w 2991215"/>
                <a:gd name="connsiteY155" fmla="*/ 1543207 h 1706045"/>
                <a:gd name="connsiteX156" fmla="*/ 2259695 w 2991215"/>
                <a:gd name="connsiteY156" fmla="*/ 1495608 h 1706045"/>
                <a:gd name="connsiteX157" fmla="*/ 2156982 w 2991215"/>
                <a:gd name="connsiteY157" fmla="*/ 1470556 h 1706045"/>
                <a:gd name="connsiteX158" fmla="*/ 2126919 w 2991215"/>
                <a:gd name="connsiteY158" fmla="*/ 1440493 h 1706045"/>
                <a:gd name="connsiteX159" fmla="*/ 2099362 w 2991215"/>
                <a:gd name="connsiteY159" fmla="*/ 1440493 h 1706045"/>
                <a:gd name="connsiteX160" fmla="*/ 2076815 w 2991215"/>
                <a:gd name="connsiteY160" fmla="*/ 1480577 h 1706045"/>
                <a:gd name="connsiteX161" fmla="*/ 2024206 w 2991215"/>
                <a:gd name="connsiteY161" fmla="*/ 1455525 h 1706045"/>
                <a:gd name="connsiteX162" fmla="*/ 2009174 w 2991215"/>
                <a:gd name="connsiteY162" fmla="*/ 1488092 h 1706045"/>
                <a:gd name="connsiteX163" fmla="*/ 1996648 w 2991215"/>
                <a:gd name="connsiteY163" fmla="*/ 1505629 h 1706045"/>
                <a:gd name="connsiteX164" fmla="*/ 1856357 w 2991215"/>
                <a:gd name="connsiteY164" fmla="*/ 1573269 h 1706045"/>
                <a:gd name="connsiteX165" fmla="*/ 1728591 w 2991215"/>
                <a:gd name="connsiteY165" fmla="*/ 1701035 h 1706045"/>
                <a:gd name="connsiteX166" fmla="*/ 1680993 w 2991215"/>
                <a:gd name="connsiteY166" fmla="*/ 1706045 h 1706045"/>
                <a:gd name="connsiteX167" fmla="*/ 1640909 w 2991215"/>
                <a:gd name="connsiteY167" fmla="*/ 1668467 h 1706045"/>
                <a:gd name="connsiteX168" fmla="*/ 1648425 w 2991215"/>
                <a:gd name="connsiteY168" fmla="*/ 1608342 h 1706045"/>
                <a:gd name="connsiteX169" fmla="*/ 1625878 w 2991215"/>
                <a:gd name="connsiteY169" fmla="*/ 1580785 h 1706045"/>
                <a:gd name="connsiteX170" fmla="*/ 1560743 w 2991215"/>
                <a:gd name="connsiteY170" fmla="*/ 1580785 h 1706045"/>
                <a:gd name="connsiteX171" fmla="*/ 1475566 w 2991215"/>
                <a:gd name="connsiteY171" fmla="*/ 1588301 h 1706045"/>
                <a:gd name="connsiteX172" fmla="*/ 1442998 w 2991215"/>
                <a:gd name="connsiteY172" fmla="*/ 1523165 h 1706045"/>
                <a:gd name="connsiteX173" fmla="*/ 1410430 w 2991215"/>
                <a:gd name="connsiteY173" fmla="*/ 1478072 h 1706045"/>
                <a:gd name="connsiteX174" fmla="*/ 1442998 w 2991215"/>
                <a:gd name="connsiteY174" fmla="*/ 1427967 h 1706045"/>
                <a:gd name="connsiteX175" fmla="*/ 1430472 w 2991215"/>
                <a:gd name="connsiteY175" fmla="*/ 1392895 h 1706045"/>
                <a:gd name="connsiteX176" fmla="*/ 1400410 w 2991215"/>
                <a:gd name="connsiteY176" fmla="*/ 1352811 h 1706045"/>
                <a:gd name="connsiteX177" fmla="*/ 1400410 w 2991215"/>
                <a:gd name="connsiteY177" fmla="*/ 1352811 h 1706045"/>
                <a:gd name="connsiteX178" fmla="*/ 1437988 w 2991215"/>
                <a:gd name="connsiteY178" fmla="*/ 1342790 h 1706045"/>
                <a:gd name="connsiteX179" fmla="*/ 1432977 w 2991215"/>
                <a:gd name="connsiteY179" fmla="*/ 1305212 h 1706045"/>
                <a:gd name="connsiteX180" fmla="*/ 1400410 w 2991215"/>
                <a:gd name="connsiteY180" fmla="*/ 1267634 h 1706045"/>
                <a:gd name="connsiteX181" fmla="*/ 1395399 w 2991215"/>
                <a:gd name="connsiteY181" fmla="*/ 1240077 h 1706045"/>
                <a:gd name="connsiteX182" fmla="*/ 1367842 w 2991215"/>
                <a:gd name="connsiteY182" fmla="*/ 1240077 h 1706045"/>
                <a:gd name="connsiteX183" fmla="*/ 1340285 w 2991215"/>
                <a:gd name="connsiteY183" fmla="*/ 1227551 h 1706045"/>
                <a:gd name="connsiteX184" fmla="*/ 1330264 w 2991215"/>
                <a:gd name="connsiteY184" fmla="*/ 1167426 h 1706045"/>
                <a:gd name="connsiteX185" fmla="*/ 1297696 w 2991215"/>
                <a:gd name="connsiteY185" fmla="*/ 1182457 h 1706045"/>
                <a:gd name="connsiteX186" fmla="*/ 1257613 w 2991215"/>
                <a:gd name="connsiteY186" fmla="*/ 1255108 h 1706045"/>
                <a:gd name="connsiteX187" fmla="*/ 1154899 w 2991215"/>
                <a:gd name="connsiteY187" fmla="*/ 1307718 h 1706045"/>
                <a:gd name="connsiteX188" fmla="*/ 1127342 w 2991215"/>
                <a:gd name="connsiteY188" fmla="*/ 1300202 h 1706045"/>
                <a:gd name="connsiteX189" fmla="*/ 1097280 w 2991215"/>
                <a:gd name="connsiteY189" fmla="*/ 1265129 h 1706045"/>
                <a:gd name="connsiteX190" fmla="*/ 1057196 w 2991215"/>
                <a:gd name="connsiteY190" fmla="*/ 1270139 h 1706045"/>
                <a:gd name="connsiteX191" fmla="*/ 1022124 w 2991215"/>
                <a:gd name="connsiteY191" fmla="*/ 1222541 h 1706045"/>
                <a:gd name="connsiteX192" fmla="*/ 987051 w 2991215"/>
                <a:gd name="connsiteY192" fmla="*/ 1227551 h 1706045"/>
                <a:gd name="connsiteX193" fmla="*/ 969514 w 2991215"/>
                <a:gd name="connsiteY193" fmla="*/ 1257613 h 1706045"/>
                <a:gd name="connsiteX194" fmla="*/ 929431 w 2991215"/>
                <a:gd name="connsiteY194" fmla="*/ 1252603 h 1706045"/>
                <a:gd name="connsiteX195" fmla="*/ 871811 w 2991215"/>
                <a:gd name="connsiteY195" fmla="*/ 1295192 h 1706045"/>
                <a:gd name="connsiteX196" fmla="*/ 864296 w 2991215"/>
                <a:gd name="connsiteY196" fmla="*/ 1337780 h 1706045"/>
                <a:gd name="connsiteX197" fmla="*/ 836738 w 2991215"/>
                <a:gd name="connsiteY197" fmla="*/ 1380369 h 1706045"/>
                <a:gd name="connsiteX198" fmla="*/ 801665 w 2991215"/>
                <a:gd name="connsiteY198" fmla="*/ 1370348 h 1706045"/>
                <a:gd name="connsiteX199" fmla="*/ 779119 w 2991215"/>
                <a:gd name="connsiteY199" fmla="*/ 1345296 h 1706045"/>
                <a:gd name="connsiteX200" fmla="*/ 746551 w 2991215"/>
                <a:gd name="connsiteY200" fmla="*/ 1370348 h 1706045"/>
                <a:gd name="connsiteX201" fmla="*/ 708973 w 2991215"/>
                <a:gd name="connsiteY201" fmla="*/ 1370348 h 1706045"/>
                <a:gd name="connsiteX202" fmla="*/ 671395 w 2991215"/>
                <a:gd name="connsiteY202" fmla="*/ 1397905 h 1706045"/>
                <a:gd name="connsiteX203" fmla="*/ 631311 w 2991215"/>
                <a:gd name="connsiteY203" fmla="*/ 1382874 h 1706045"/>
                <a:gd name="connsiteX204" fmla="*/ 596239 w 2991215"/>
                <a:gd name="connsiteY204" fmla="*/ 1382874 h 1706045"/>
                <a:gd name="connsiteX205" fmla="*/ 561166 w 2991215"/>
                <a:gd name="connsiteY205" fmla="*/ 1357822 h 1706045"/>
                <a:gd name="connsiteX206" fmla="*/ 531103 w 2991215"/>
                <a:gd name="connsiteY206" fmla="*/ 1377863 h 1706045"/>
                <a:gd name="connsiteX207" fmla="*/ 493525 w 2991215"/>
                <a:gd name="connsiteY207" fmla="*/ 1370348 h 1706045"/>
                <a:gd name="connsiteX208" fmla="*/ 468473 w 2991215"/>
                <a:gd name="connsiteY208" fmla="*/ 1410431 h 1706045"/>
                <a:gd name="connsiteX209" fmla="*/ 438411 w 2991215"/>
                <a:gd name="connsiteY209" fmla="*/ 1427967 h 1706045"/>
                <a:gd name="connsiteX210" fmla="*/ 413359 w 2991215"/>
                <a:gd name="connsiteY210" fmla="*/ 1402915 h 1706045"/>
                <a:gd name="connsiteX211" fmla="*/ 393317 w 2991215"/>
                <a:gd name="connsiteY211" fmla="*/ 1337780 h 1706045"/>
                <a:gd name="connsiteX212" fmla="*/ 345718 w 2991215"/>
                <a:gd name="connsiteY212" fmla="*/ 1360327 h 1706045"/>
                <a:gd name="connsiteX213" fmla="*/ 315656 w 2991215"/>
                <a:gd name="connsiteY213" fmla="*/ 1365337 h 1706045"/>
                <a:gd name="connsiteX214" fmla="*/ 288098 w 2991215"/>
                <a:gd name="connsiteY214" fmla="*/ 1340285 h 1706045"/>
                <a:gd name="connsiteX215" fmla="*/ 323171 w 2991215"/>
                <a:gd name="connsiteY215" fmla="*/ 1300202 h 1706045"/>
                <a:gd name="connsiteX216" fmla="*/ 320666 w 2991215"/>
                <a:gd name="connsiteY216" fmla="*/ 1237572 h 1706045"/>
                <a:gd name="connsiteX217" fmla="*/ 305635 w 2991215"/>
                <a:gd name="connsiteY217" fmla="*/ 1207509 h 1706045"/>
                <a:gd name="connsiteX218" fmla="*/ 323171 w 2991215"/>
                <a:gd name="connsiteY218" fmla="*/ 1162416 h 1706045"/>
                <a:gd name="connsiteX219" fmla="*/ 280583 w 2991215"/>
                <a:gd name="connsiteY219" fmla="*/ 1107301 h 1706045"/>
                <a:gd name="connsiteX220" fmla="*/ 285593 w 2991215"/>
                <a:gd name="connsiteY220" fmla="*/ 1029640 h 1706045"/>
                <a:gd name="connsiteX221" fmla="*/ 250520 w 2991215"/>
                <a:gd name="connsiteY221" fmla="*/ 999577 h 1706045"/>
                <a:gd name="connsiteX222" fmla="*/ 207932 w 2991215"/>
                <a:gd name="connsiteY222" fmla="*/ 997072 h 1706045"/>
                <a:gd name="connsiteX223" fmla="*/ 167848 w 2991215"/>
                <a:gd name="connsiteY223" fmla="*/ 1007093 h 1706045"/>
                <a:gd name="connsiteX224" fmla="*/ 142796 w 2991215"/>
                <a:gd name="connsiteY224" fmla="*/ 1002082 h 1706045"/>
                <a:gd name="connsiteX225" fmla="*/ 97703 w 2991215"/>
                <a:gd name="connsiteY225" fmla="*/ 977030 h 1706045"/>
                <a:gd name="connsiteX226" fmla="*/ 72651 w 2991215"/>
                <a:gd name="connsiteY226" fmla="*/ 949473 h 1706045"/>
                <a:gd name="connsiteX227" fmla="*/ 32567 w 2991215"/>
                <a:gd name="connsiteY227" fmla="*/ 939452 h 1706045"/>
                <a:gd name="connsiteX228" fmla="*/ 0 w 2991215"/>
                <a:gd name="connsiteY228" fmla="*/ 891853 h 1706045"/>
                <a:gd name="connsiteX229" fmla="*/ 22547 w 2991215"/>
                <a:gd name="connsiteY229" fmla="*/ 849265 h 1706045"/>
                <a:gd name="connsiteX230" fmla="*/ 72651 w 2991215"/>
                <a:gd name="connsiteY230" fmla="*/ 766593 h 1706045"/>
                <a:gd name="connsiteX231" fmla="*/ 110229 w 2991215"/>
                <a:gd name="connsiteY231" fmla="*/ 736531 h 1706045"/>
                <a:gd name="connsiteX232" fmla="*/ 140291 w 2991215"/>
                <a:gd name="connsiteY232" fmla="*/ 731520 h 1706045"/>
                <a:gd name="connsiteX233" fmla="*/ 175364 w 2991215"/>
                <a:gd name="connsiteY233" fmla="*/ 711479 h 1706045"/>
                <a:gd name="connsiteX234" fmla="*/ 222963 w 2991215"/>
                <a:gd name="connsiteY234" fmla="*/ 729015 h 1706045"/>
                <a:gd name="connsiteX235" fmla="*/ 268057 w 2991215"/>
                <a:gd name="connsiteY235" fmla="*/ 698953 h 1706045"/>
                <a:gd name="connsiteX236" fmla="*/ 255531 w 2991215"/>
                <a:gd name="connsiteY236" fmla="*/ 658869 h 1706045"/>
                <a:gd name="connsiteX237" fmla="*/ 260541 w 2991215"/>
                <a:gd name="connsiteY237" fmla="*/ 633817 h 1706045"/>
                <a:gd name="connsiteX238" fmla="*/ 285593 w 2991215"/>
                <a:gd name="connsiteY238" fmla="*/ 591229 h 1706045"/>
                <a:gd name="connsiteX239" fmla="*/ 270562 w 2991215"/>
                <a:gd name="connsiteY239" fmla="*/ 561166 h 1706045"/>
                <a:gd name="connsiteX240" fmla="*/ 308140 w 2991215"/>
                <a:gd name="connsiteY240" fmla="*/ 536114 h 1706045"/>
                <a:gd name="connsiteX241" fmla="*/ 365760 w 2991215"/>
                <a:gd name="connsiteY241" fmla="*/ 501041 h 1706045"/>
                <a:gd name="connsiteX242" fmla="*/ 430895 w 2991215"/>
                <a:gd name="connsiteY242" fmla="*/ 508557 h 1706045"/>
                <a:gd name="connsiteX243" fmla="*/ 438411 w 2991215"/>
                <a:gd name="connsiteY243" fmla="*/ 473484 h 1706045"/>
                <a:gd name="connsiteX244" fmla="*/ 501041 w 2991215"/>
                <a:gd name="connsiteY244" fmla="*/ 450937 h 1706045"/>
                <a:gd name="connsiteX245" fmla="*/ 516072 w 2991215"/>
                <a:gd name="connsiteY245" fmla="*/ 430896 h 1706045"/>
                <a:gd name="connsiteX246" fmla="*/ 566176 w 2991215"/>
                <a:gd name="connsiteY246" fmla="*/ 393318 h 1706045"/>
                <a:gd name="connsiteX247" fmla="*/ 568681 w 2991215"/>
                <a:gd name="connsiteY247" fmla="*/ 345719 h 1706045"/>
                <a:gd name="connsiteX248" fmla="*/ 598744 w 2991215"/>
                <a:gd name="connsiteY248" fmla="*/ 343213 h 1706045"/>
                <a:gd name="connsiteX249" fmla="*/ 626301 w 2991215"/>
                <a:gd name="connsiteY249" fmla="*/ 325677 h 1706045"/>
                <a:gd name="connsiteX250" fmla="*/ 678910 w 2991215"/>
                <a:gd name="connsiteY250" fmla="*/ 343213 h 1706045"/>
                <a:gd name="connsiteX251" fmla="*/ 701457 w 2991215"/>
                <a:gd name="connsiteY251" fmla="*/ 288099 h 1706045"/>
                <a:gd name="connsiteX252" fmla="*/ 681416 w 2991215"/>
                <a:gd name="connsiteY252" fmla="*/ 243005 h 1706045"/>
                <a:gd name="connsiteX253" fmla="*/ 711478 w 2991215"/>
                <a:gd name="connsiteY253" fmla="*/ 237995 h 1706045"/>
                <a:gd name="connsiteX254" fmla="*/ 776613 w 2991215"/>
                <a:gd name="connsiteY254" fmla="*/ 237995 h 1706045"/>
                <a:gd name="connsiteX255" fmla="*/ 764087 w 2991215"/>
                <a:gd name="connsiteY255" fmla="*/ 255531 h 1706045"/>
                <a:gd name="connsiteX256" fmla="*/ 759077 w 2991215"/>
                <a:gd name="connsiteY256" fmla="*/ 260542 h 1706045"/>
                <a:gd name="connsiteX257" fmla="*/ 756572 w 2991215"/>
                <a:gd name="connsiteY257" fmla="*/ 253026 h 1706045"/>
                <a:gd name="connsiteX258" fmla="*/ 811686 w 2991215"/>
                <a:gd name="connsiteY258" fmla="*/ 180375 h 1706045"/>
                <a:gd name="connsiteX259" fmla="*/ 834233 w 2991215"/>
                <a:gd name="connsiteY259" fmla="*/ 182880 h 1706045"/>
                <a:gd name="connsiteX260" fmla="*/ 874316 w 2991215"/>
                <a:gd name="connsiteY260" fmla="*/ 190396 h 1706045"/>
                <a:gd name="connsiteX261" fmla="*/ 884337 w 2991215"/>
                <a:gd name="connsiteY261" fmla="*/ 147807 h 1706045"/>
                <a:gd name="connsiteX262" fmla="*/ 846759 w 2991215"/>
                <a:gd name="connsiteY262" fmla="*/ 125261 h 1706045"/>
                <a:gd name="connsiteX263" fmla="*/ 801665 w 2991215"/>
                <a:gd name="connsiteY263" fmla="*/ 112735 h 1706045"/>
                <a:gd name="connsiteX264" fmla="*/ 804171 w 2991215"/>
                <a:gd name="connsiteY264" fmla="*/ 42589 h 1706045"/>
                <a:gd name="connsiteX0" fmla="*/ 804171 w 2991215"/>
                <a:gd name="connsiteY0" fmla="*/ 42589 h 1706045"/>
                <a:gd name="connsiteX1" fmla="*/ 879327 w 2991215"/>
                <a:gd name="connsiteY1" fmla="*/ 32568 h 1706045"/>
                <a:gd name="connsiteX2" fmla="*/ 964504 w 2991215"/>
                <a:gd name="connsiteY2" fmla="*/ 37578 h 1706045"/>
                <a:gd name="connsiteX3" fmla="*/ 1007092 w 2991215"/>
                <a:gd name="connsiteY3" fmla="*/ 0 h 1706045"/>
                <a:gd name="connsiteX4" fmla="*/ 1037155 w 2991215"/>
                <a:gd name="connsiteY4" fmla="*/ 0 h 1706045"/>
                <a:gd name="connsiteX5" fmla="*/ 1079743 w 2991215"/>
                <a:gd name="connsiteY5" fmla="*/ 32568 h 1706045"/>
                <a:gd name="connsiteX6" fmla="*/ 1187467 w 2991215"/>
                <a:gd name="connsiteY6" fmla="*/ 35073 h 1706045"/>
                <a:gd name="connsiteX7" fmla="*/ 1207509 w 2991215"/>
                <a:gd name="connsiteY7" fmla="*/ 10021 h 1706045"/>
                <a:gd name="connsiteX8" fmla="*/ 1242582 w 2991215"/>
                <a:gd name="connsiteY8" fmla="*/ 7516 h 1706045"/>
                <a:gd name="connsiteX9" fmla="*/ 1352811 w 2991215"/>
                <a:gd name="connsiteY9" fmla="*/ 70146 h 1706045"/>
                <a:gd name="connsiteX10" fmla="*/ 1448008 w 2991215"/>
                <a:gd name="connsiteY10" fmla="*/ 90188 h 1706045"/>
                <a:gd name="connsiteX11" fmla="*/ 1483081 w 2991215"/>
                <a:gd name="connsiteY11" fmla="*/ 50104 h 1706045"/>
                <a:gd name="connsiteX12" fmla="*/ 1518154 w 2991215"/>
                <a:gd name="connsiteY12" fmla="*/ 45094 h 1706045"/>
                <a:gd name="connsiteX13" fmla="*/ 1595816 w 2991215"/>
                <a:gd name="connsiteY13" fmla="*/ 92693 h 1706045"/>
                <a:gd name="connsiteX14" fmla="*/ 1638404 w 2991215"/>
                <a:gd name="connsiteY14" fmla="*/ 62630 h 1706045"/>
                <a:gd name="connsiteX15" fmla="*/ 1668467 w 2991215"/>
                <a:gd name="connsiteY15" fmla="*/ 72651 h 1706045"/>
                <a:gd name="connsiteX16" fmla="*/ 1691013 w 2991215"/>
                <a:gd name="connsiteY16" fmla="*/ 112735 h 1706045"/>
                <a:gd name="connsiteX17" fmla="*/ 1686003 w 2991215"/>
                <a:gd name="connsiteY17" fmla="*/ 177870 h 1706045"/>
                <a:gd name="connsiteX18" fmla="*/ 1726086 w 2991215"/>
                <a:gd name="connsiteY18" fmla="*/ 185385 h 1706045"/>
                <a:gd name="connsiteX19" fmla="*/ 1761159 w 2991215"/>
                <a:gd name="connsiteY19" fmla="*/ 172859 h 1706045"/>
                <a:gd name="connsiteX20" fmla="*/ 1783706 w 2991215"/>
                <a:gd name="connsiteY20" fmla="*/ 192901 h 1706045"/>
                <a:gd name="connsiteX21" fmla="*/ 1886419 w 2991215"/>
                <a:gd name="connsiteY21" fmla="*/ 127766 h 1706045"/>
                <a:gd name="connsiteX22" fmla="*/ 1951555 w 2991215"/>
                <a:gd name="connsiteY22" fmla="*/ 152818 h 1706045"/>
                <a:gd name="connsiteX23" fmla="*/ 1926503 w 2991215"/>
                <a:gd name="connsiteY23" fmla="*/ 170354 h 1706045"/>
                <a:gd name="connsiteX24" fmla="*/ 1931513 w 2991215"/>
                <a:gd name="connsiteY24" fmla="*/ 227974 h 1706045"/>
                <a:gd name="connsiteX25" fmla="*/ 1861367 w 2991215"/>
                <a:gd name="connsiteY25" fmla="*/ 308141 h 1706045"/>
                <a:gd name="connsiteX26" fmla="*/ 1801242 w 2991215"/>
                <a:gd name="connsiteY26" fmla="*/ 328182 h 1706045"/>
                <a:gd name="connsiteX27" fmla="*/ 1701034 w 2991215"/>
                <a:gd name="connsiteY27" fmla="*/ 413359 h 1706045"/>
                <a:gd name="connsiteX28" fmla="*/ 1655940 w 2991215"/>
                <a:gd name="connsiteY28" fmla="*/ 408349 h 1706045"/>
                <a:gd name="connsiteX29" fmla="*/ 1610847 w 2991215"/>
                <a:gd name="connsiteY29" fmla="*/ 453442 h 1706045"/>
                <a:gd name="connsiteX30" fmla="*/ 1600826 w 2991215"/>
                <a:gd name="connsiteY30" fmla="*/ 491021 h 1706045"/>
                <a:gd name="connsiteX31" fmla="*/ 1573269 w 2991215"/>
                <a:gd name="connsiteY31" fmla="*/ 501041 h 1706045"/>
                <a:gd name="connsiteX32" fmla="*/ 1568258 w 2991215"/>
                <a:gd name="connsiteY32" fmla="*/ 533609 h 1706045"/>
                <a:gd name="connsiteX33" fmla="*/ 1555732 w 2991215"/>
                <a:gd name="connsiteY33" fmla="*/ 551145 h 1706045"/>
                <a:gd name="connsiteX34" fmla="*/ 1588300 w 2991215"/>
                <a:gd name="connsiteY34" fmla="*/ 573692 h 1706045"/>
                <a:gd name="connsiteX35" fmla="*/ 1663456 w 2991215"/>
                <a:gd name="connsiteY35" fmla="*/ 621291 h 1706045"/>
                <a:gd name="connsiteX36" fmla="*/ 1708550 w 2991215"/>
                <a:gd name="connsiteY36" fmla="*/ 648849 h 1706045"/>
                <a:gd name="connsiteX37" fmla="*/ 1773685 w 2991215"/>
                <a:gd name="connsiteY37" fmla="*/ 688932 h 1706045"/>
                <a:gd name="connsiteX38" fmla="*/ 1841326 w 2991215"/>
                <a:gd name="connsiteY38" fmla="*/ 681416 h 1706045"/>
                <a:gd name="connsiteX39" fmla="*/ 1966586 w 2991215"/>
                <a:gd name="connsiteY39" fmla="*/ 673901 h 1706045"/>
                <a:gd name="connsiteX40" fmla="*/ 2029216 w 2991215"/>
                <a:gd name="connsiteY40" fmla="*/ 631312 h 1706045"/>
                <a:gd name="connsiteX41" fmla="*/ 2046753 w 2991215"/>
                <a:gd name="connsiteY41" fmla="*/ 641333 h 1706045"/>
                <a:gd name="connsiteX42" fmla="*/ 2034227 w 2991215"/>
                <a:gd name="connsiteY42" fmla="*/ 668890 h 1706045"/>
                <a:gd name="connsiteX43" fmla="*/ 2054268 w 2991215"/>
                <a:gd name="connsiteY43" fmla="*/ 683921 h 1706045"/>
                <a:gd name="connsiteX44" fmla="*/ 2091846 w 2991215"/>
                <a:gd name="connsiteY44" fmla="*/ 656364 h 1706045"/>
                <a:gd name="connsiteX45" fmla="*/ 2106877 w 2991215"/>
                <a:gd name="connsiteY45" fmla="*/ 686427 h 1706045"/>
                <a:gd name="connsiteX46" fmla="*/ 2099362 w 2991215"/>
                <a:gd name="connsiteY46" fmla="*/ 718994 h 1706045"/>
                <a:gd name="connsiteX47" fmla="*/ 2101867 w 2991215"/>
                <a:gd name="connsiteY47" fmla="*/ 744046 h 1706045"/>
                <a:gd name="connsiteX48" fmla="*/ 2064289 w 2991215"/>
                <a:gd name="connsiteY48" fmla="*/ 774109 h 1706045"/>
                <a:gd name="connsiteX49" fmla="*/ 2079320 w 2991215"/>
                <a:gd name="connsiteY49" fmla="*/ 799161 h 1706045"/>
                <a:gd name="connsiteX50" fmla="*/ 2079320 w 2991215"/>
                <a:gd name="connsiteY50" fmla="*/ 799161 h 1706045"/>
                <a:gd name="connsiteX51" fmla="*/ 2069299 w 2991215"/>
                <a:gd name="connsiteY51" fmla="*/ 831729 h 1706045"/>
                <a:gd name="connsiteX52" fmla="*/ 2086836 w 2991215"/>
                <a:gd name="connsiteY52" fmla="*/ 851770 h 1706045"/>
                <a:gd name="connsiteX53" fmla="*/ 2066794 w 2991215"/>
                <a:gd name="connsiteY53" fmla="*/ 881833 h 1706045"/>
                <a:gd name="connsiteX54" fmla="*/ 2086836 w 2991215"/>
                <a:gd name="connsiteY54" fmla="*/ 904379 h 1706045"/>
                <a:gd name="connsiteX55" fmla="*/ 2084331 w 2991215"/>
                <a:gd name="connsiteY55" fmla="*/ 949473 h 1706045"/>
                <a:gd name="connsiteX56" fmla="*/ 2046753 w 2991215"/>
                <a:gd name="connsiteY56" fmla="*/ 1009598 h 1706045"/>
                <a:gd name="connsiteX57" fmla="*/ 2031721 w 2991215"/>
                <a:gd name="connsiteY57" fmla="*/ 1054692 h 1706045"/>
                <a:gd name="connsiteX58" fmla="*/ 2054268 w 2991215"/>
                <a:gd name="connsiteY58" fmla="*/ 1092270 h 1706045"/>
                <a:gd name="connsiteX59" fmla="*/ 2054268 w 2991215"/>
                <a:gd name="connsiteY59" fmla="*/ 1119827 h 1706045"/>
                <a:gd name="connsiteX60" fmla="*/ 2086836 w 2991215"/>
                <a:gd name="connsiteY60" fmla="*/ 1122332 h 1706045"/>
                <a:gd name="connsiteX61" fmla="*/ 2111888 w 2991215"/>
                <a:gd name="connsiteY61" fmla="*/ 1089765 h 1706045"/>
                <a:gd name="connsiteX62" fmla="*/ 2149466 w 2991215"/>
                <a:gd name="connsiteY62" fmla="*/ 1097280 h 1706045"/>
                <a:gd name="connsiteX63" fmla="*/ 2179528 w 2991215"/>
                <a:gd name="connsiteY63" fmla="*/ 1122332 h 1706045"/>
                <a:gd name="connsiteX64" fmla="*/ 2212096 w 2991215"/>
                <a:gd name="connsiteY64" fmla="*/ 1087259 h 1706045"/>
                <a:gd name="connsiteX65" fmla="*/ 2209591 w 2991215"/>
                <a:gd name="connsiteY65" fmla="*/ 1037155 h 1706045"/>
                <a:gd name="connsiteX66" fmla="*/ 2232138 w 2991215"/>
                <a:gd name="connsiteY66" fmla="*/ 999577 h 1706045"/>
                <a:gd name="connsiteX67" fmla="*/ 2212096 w 2991215"/>
                <a:gd name="connsiteY67" fmla="*/ 974525 h 1706045"/>
                <a:gd name="connsiteX68" fmla="*/ 2174518 w 2991215"/>
                <a:gd name="connsiteY68" fmla="*/ 982041 h 1706045"/>
                <a:gd name="connsiteX69" fmla="*/ 2159487 w 2991215"/>
                <a:gd name="connsiteY69" fmla="*/ 959494 h 1706045"/>
                <a:gd name="connsiteX70" fmla="*/ 2194560 w 2991215"/>
                <a:gd name="connsiteY70" fmla="*/ 914400 h 1706045"/>
                <a:gd name="connsiteX71" fmla="*/ 2209591 w 2991215"/>
                <a:gd name="connsiteY71" fmla="*/ 891853 h 1706045"/>
                <a:gd name="connsiteX72" fmla="*/ 2254685 w 2991215"/>
                <a:gd name="connsiteY72" fmla="*/ 861791 h 1706045"/>
                <a:gd name="connsiteX73" fmla="*/ 2292263 w 2991215"/>
                <a:gd name="connsiteY73" fmla="*/ 829223 h 1706045"/>
                <a:gd name="connsiteX74" fmla="*/ 2334851 w 2991215"/>
                <a:gd name="connsiteY74" fmla="*/ 836739 h 1706045"/>
                <a:gd name="connsiteX75" fmla="*/ 2364914 w 2991215"/>
                <a:gd name="connsiteY75" fmla="*/ 824213 h 1706045"/>
                <a:gd name="connsiteX76" fmla="*/ 2382450 w 2991215"/>
                <a:gd name="connsiteY76" fmla="*/ 841749 h 1706045"/>
                <a:gd name="connsiteX77" fmla="*/ 2347377 w 2991215"/>
                <a:gd name="connsiteY77" fmla="*/ 876822 h 1706045"/>
                <a:gd name="connsiteX78" fmla="*/ 2329841 w 2991215"/>
                <a:gd name="connsiteY78" fmla="*/ 906885 h 1706045"/>
                <a:gd name="connsiteX79" fmla="*/ 2322325 w 2991215"/>
                <a:gd name="connsiteY79" fmla="*/ 931937 h 1706045"/>
                <a:gd name="connsiteX80" fmla="*/ 2302284 w 2991215"/>
                <a:gd name="connsiteY80" fmla="*/ 944463 h 1706045"/>
                <a:gd name="connsiteX81" fmla="*/ 2272221 w 2991215"/>
                <a:gd name="connsiteY81" fmla="*/ 924421 h 1706045"/>
                <a:gd name="connsiteX82" fmla="*/ 2249674 w 2991215"/>
                <a:gd name="connsiteY82" fmla="*/ 951978 h 1706045"/>
                <a:gd name="connsiteX83" fmla="*/ 2262200 w 2991215"/>
                <a:gd name="connsiteY83" fmla="*/ 974525 h 1706045"/>
                <a:gd name="connsiteX84" fmla="*/ 2282242 w 2991215"/>
                <a:gd name="connsiteY84" fmla="*/ 977030 h 1706045"/>
                <a:gd name="connsiteX85" fmla="*/ 2339862 w 2991215"/>
                <a:gd name="connsiteY85" fmla="*/ 1029640 h 1706045"/>
                <a:gd name="connsiteX86" fmla="*/ 2412513 w 2991215"/>
                <a:gd name="connsiteY86" fmla="*/ 1027135 h 1706045"/>
                <a:gd name="connsiteX87" fmla="*/ 2422533 w 2991215"/>
                <a:gd name="connsiteY87" fmla="*/ 1039661 h 1706045"/>
                <a:gd name="connsiteX88" fmla="*/ 2359903 w 2991215"/>
                <a:gd name="connsiteY88" fmla="*/ 1082249 h 1706045"/>
                <a:gd name="connsiteX89" fmla="*/ 2339862 w 2991215"/>
                <a:gd name="connsiteY89" fmla="*/ 1109806 h 1706045"/>
                <a:gd name="connsiteX90" fmla="*/ 2337356 w 2991215"/>
                <a:gd name="connsiteY90" fmla="*/ 1157405 h 1706045"/>
                <a:gd name="connsiteX91" fmla="*/ 2322325 w 2991215"/>
                <a:gd name="connsiteY91" fmla="*/ 1189973 h 1706045"/>
                <a:gd name="connsiteX92" fmla="*/ 2287252 w 2991215"/>
                <a:gd name="connsiteY92" fmla="*/ 1212520 h 1706045"/>
                <a:gd name="connsiteX93" fmla="*/ 2239653 w 2991215"/>
                <a:gd name="connsiteY93" fmla="*/ 1210015 h 1706045"/>
                <a:gd name="connsiteX94" fmla="*/ 2209591 w 2991215"/>
                <a:gd name="connsiteY94" fmla="*/ 1235067 h 1706045"/>
                <a:gd name="connsiteX95" fmla="*/ 2197065 w 2991215"/>
                <a:gd name="connsiteY95" fmla="*/ 1250098 h 1706045"/>
                <a:gd name="connsiteX96" fmla="*/ 2237148 w 2991215"/>
                <a:gd name="connsiteY96" fmla="*/ 1272645 h 1706045"/>
                <a:gd name="connsiteX97" fmla="*/ 2279737 w 2991215"/>
                <a:gd name="connsiteY97" fmla="*/ 1262624 h 1706045"/>
                <a:gd name="connsiteX98" fmla="*/ 2334851 w 2991215"/>
                <a:gd name="connsiteY98" fmla="*/ 1255108 h 1706045"/>
                <a:gd name="connsiteX99" fmla="*/ 2417523 w 2991215"/>
                <a:gd name="connsiteY99" fmla="*/ 1262624 h 1706045"/>
                <a:gd name="connsiteX100" fmla="*/ 2472637 w 2991215"/>
                <a:gd name="connsiteY100" fmla="*/ 1217530 h 1706045"/>
                <a:gd name="connsiteX101" fmla="*/ 2560320 w 2991215"/>
                <a:gd name="connsiteY101" fmla="*/ 1147384 h 1706045"/>
                <a:gd name="connsiteX102" fmla="*/ 2582867 w 2991215"/>
                <a:gd name="connsiteY102" fmla="*/ 1069723 h 1706045"/>
                <a:gd name="connsiteX103" fmla="*/ 2622950 w 2991215"/>
                <a:gd name="connsiteY103" fmla="*/ 1024629 h 1706045"/>
                <a:gd name="connsiteX104" fmla="*/ 2658023 w 2991215"/>
                <a:gd name="connsiteY104" fmla="*/ 1002082 h 1706045"/>
                <a:gd name="connsiteX105" fmla="*/ 2675559 w 2991215"/>
                <a:gd name="connsiteY105" fmla="*/ 1027135 h 1706045"/>
                <a:gd name="connsiteX106" fmla="*/ 2660528 w 2991215"/>
                <a:gd name="connsiteY106" fmla="*/ 1057197 h 1706045"/>
                <a:gd name="connsiteX107" fmla="*/ 2660528 w 2991215"/>
                <a:gd name="connsiteY107" fmla="*/ 1107301 h 1706045"/>
                <a:gd name="connsiteX108" fmla="*/ 2642991 w 2991215"/>
                <a:gd name="connsiteY108" fmla="*/ 1142374 h 1706045"/>
                <a:gd name="connsiteX109" fmla="*/ 2620445 w 2991215"/>
                <a:gd name="connsiteY109" fmla="*/ 1164921 h 1706045"/>
                <a:gd name="connsiteX110" fmla="*/ 2585372 w 2991215"/>
                <a:gd name="connsiteY110" fmla="*/ 1202499 h 1706045"/>
                <a:gd name="connsiteX111" fmla="*/ 2585372 w 2991215"/>
                <a:gd name="connsiteY111" fmla="*/ 1232561 h 1706045"/>
                <a:gd name="connsiteX112" fmla="*/ 2552804 w 2991215"/>
                <a:gd name="connsiteY112" fmla="*/ 1260119 h 1706045"/>
                <a:gd name="connsiteX113" fmla="*/ 2577856 w 2991215"/>
                <a:gd name="connsiteY113" fmla="*/ 1280160 h 1706045"/>
                <a:gd name="connsiteX114" fmla="*/ 2630465 w 2991215"/>
                <a:gd name="connsiteY114" fmla="*/ 1267634 h 1706045"/>
                <a:gd name="connsiteX115" fmla="*/ 2645497 w 2991215"/>
                <a:gd name="connsiteY115" fmla="*/ 1242582 h 1706045"/>
                <a:gd name="connsiteX116" fmla="*/ 2648002 w 2991215"/>
                <a:gd name="connsiteY116" fmla="*/ 1215025 h 1706045"/>
                <a:gd name="connsiteX117" fmla="*/ 2668044 w 2991215"/>
                <a:gd name="connsiteY117" fmla="*/ 1189973 h 1706045"/>
                <a:gd name="connsiteX118" fmla="*/ 2663033 w 2991215"/>
                <a:gd name="connsiteY118" fmla="*/ 1157405 h 1706045"/>
                <a:gd name="connsiteX119" fmla="*/ 2690590 w 2991215"/>
                <a:gd name="connsiteY119" fmla="*/ 1129848 h 1706045"/>
                <a:gd name="connsiteX120" fmla="*/ 2683075 w 2991215"/>
                <a:gd name="connsiteY120" fmla="*/ 1062207 h 1706045"/>
                <a:gd name="connsiteX121" fmla="*/ 2723158 w 2991215"/>
                <a:gd name="connsiteY121" fmla="*/ 992062 h 1706045"/>
                <a:gd name="connsiteX122" fmla="*/ 2723158 w 2991215"/>
                <a:gd name="connsiteY122" fmla="*/ 959494 h 1706045"/>
                <a:gd name="connsiteX123" fmla="*/ 2683075 w 2991215"/>
                <a:gd name="connsiteY123" fmla="*/ 964504 h 1706045"/>
                <a:gd name="connsiteX124" fmla="*/ 2695601 w 2991215"/>
                <a:gd name="connsiteY124" fmla="*/ 929432 h 1706045"/>
                <a:gd name="connsiteX125" fmla="*/ 2690590 w 2991215"/>
                <a:gd name="connsiteY125" fmla="*/ 861791 h 1706045"/>
                <a:gd name="connsiteX126" fmla="*/ 2668044 w 2991215"/>
                <a:gd name="connsiteY126" fmla="*/ 849265 h 1706045"/>
                <a:gd name="connsiteX127" fmla="*/ 2708127 w 2991215"/>
                <a:gd name="connsiteY127" fmla="*/ 811687 h 1706045"/>
                <a:gd name="connsiteX128" fmla="*/ 2803325 w 2991215"/>
                <a:gd name="connsiteY128" fmla="*/ 869307 h 1706045"/>
                <a:gd name="connsiteX129" fmla="*/ 2820861 w 2991215"/>
                <a:gd name="connsiteY129" fmla="*/ 906885 h 1706045"/>
                <a:gd name="connsiteX130" fmla="*/ 2848418 w 2991215"/>
                <a:gd name="connsiteY130" fmla="*/ 891853 h 1706045"/>
                <a:gd name="connsiteX131" fmla="*/ 2941111 w 2991215"/>
                <a:gd name="connsiteY131" fmla="*/ 889348 h 1706045"/>
                <a:gd name="connsiteX132" fmla="*/ 2958647 w 2991215"/>
                <a:gd name="connsiteY132" fmla="*/ 859286 h 1706045"/>
                <a:gd name="connsiteX133" fmla="*/ 2991215 w 2991215"/>
                <a:gd name="connsiteY133" fmla="*/ 856781 h 1706045"/>
                <a:gd name="connsiteX134" fmla="*/ 2991215 w 2991215"/>
                <a:gd name="connsiteY134" fmla="*/ 911895 h 1706045"/>
                <a:gd name="connsiteX135" fmla="*/ 2983699 w 2991215"/>
                <a:gd name="connsiteY135" fmla="*/ 941958 h 1706045"/>
                <a:gd name="connsiteX136" fmla="*/ 2973679 w 2991215"/>
                <a:gd name="connsiteY136" fmla="*/ 974525 h 1706045"/>
                <a:gd name="connsiteX137" fmla="*/ 2921069 w 2991215"/>
                <a:gd name="connsiteY137" fmla="*/ 1042166 h 1706045"/>
                <a:gd name="connsiteX138" fmla="*/ 2855934 w 2991215"/>
                <a:gd name="connsiteY138" fmla="*/ 1077239 h 1706045"/>
                <a:gd name="connsiteX139" fmla="*/ 2833387 w 2991215"/>
                <a:gd name="connsiteY139" fmla="*/ 1064713 h 1706045"/>
                <a:gd name="connsiteX140" fmla="*/ 2800819 w 2991215"/>
                <a:gd name="connsiteY140" fmla="*/ 1029640 h 1706045"/>
                <a:gd name="connsiteX141" fmla="*/ 2735684 w 2991215"/>
                <a:gd name="connsiteY141" fmla="*/ 1082249 h 1706045"/>
                <a:gd name="connsiteX142" fmla="*/ 2728168 w 2991215"/>
                <a:gd name="connsiteY142" fmla="*/ 1132353 h 1706045"/>
                <a:gd name="connsiteX143" fmla="*/ 2750715 w 2991215"/>
                <a:gd name="connsiteY143" fmla="*/ 1159910 h 1706045"/>
                <a:gd name="connsiteX144" fmla="*/ 2738189 w 2991215"/>
                <a:gd name="connsiteY144" fmla="*/ 1199994 h 1706045"/>
                <a:gd name="connsiteX145" fmla="*/ 2735684 w 2991215"/>
                <a:gd name="connsiteY145" fmla="*/ 1235067 h 1706045"/>
                <a:gd name="connsiteX146" fmla="*/ 2720653 w 2991215"/>
                <a:gd name="connsiteY146" fmla="*/ 1255108 h 1706045"/>
                <a:gd name="connsiteX147" fmla="*/ 2678064 w 2991215"/>
                <a:gd name="connsiteY147" fmla="*/ 1275150 h 1706045"/>
                <a:gd name="connsiteX148" fmla="*/ 2650507 w 2991215"/>
                <a:gd name="connsiteY148" fmla="*/ 1310223 h 1706045"/>
                <a:gd name="connsiteX149" fmla="*/ 2640486 w 2991215"/>
                <a:gd name="connsiteY149" fmla="*/ 1355316 h 1706045"/>
                <a:gd name="connsiteX150" fmla="*/ 2637981 w 2991215"/>
                <a:gd name="connsiteY150" fmla="*/ 1400410 h 1706045"/>
                <a:gd name="connsiteX151" fmla="*/ 2582867 w 2991215"/>
                <a:gd name="connsiteY151" fmla="*/ 1390389 h 1706045"/>
                <a:gd name="connsiteX152" fmla="*/ 2530257 w 2991215"/>
                <a:gd name="connsiteY152" fmla="*/ 1448009 h 1706045"/>
                <a:gd name="connsiteX153" fmla="*/ 2480153 w 2991215"/>
                <a:gd name="connsiteY153" fmla="*/ 1505629 h 1706045"/>
                <a:gd name="connsiteX154" fmla="*/ 2382450 w 2991215"/>
                <a:gd name="connsiteY154" fmla="*/ 1550722 h 1706045"/>
                <a:gd name="connsiteX155" fmla="*/ 2294768 w 2991215"/>
                <a:gd name="connsiteY155" fmla="*/ 1543207 h 1706045"/>
                <a:gd name="connsiteX156" fmla="*/ 2259695 w 2991215"/>
                <a:gd name="connsiteY156" fmla="*/ 1495608 h 1706045"/>
                <a:gd name="connsiteX157" fmla="*/ 2156982 w 2991215"/>
                <a:gd name="connsiteY157" fmla="*/ 1470556 h 1706045"/>
                <a:gd name="connsiteX158" fmla="*/ 2126919 w 2991215"/>
                <a:gd name="connsiteY158" fmla="*/ 1440493 h 1706045"/>
                <a:gd name="connsiteX159" fmla="*/ 2099362 w 2991215"/>
                <a:gd name="connsiteY159" fmla="*/ 1440493 h 1706045"/>
                <a:gd name="connsiteX160" fmla="*/ 2076815 w 2991215"/>
                <a:gd name="connsiteY160" fmla="*/ 1480577 h 1706045"/>
                <a:gd name="connsiteX161" fmla="*/ 2024206 w 2991215"/>
                <a:gd name="connsiteY161" fmla="*/ 1455525 h 1706045"/>
                <a:gd name="connsiteX162" fmla="*/ 2009174 w 2991215"/>
                <a:gd name="connsiteY162" fmla="*/ 1488092 h 1706045"/>
                <a:gd name="connsiteX163" fmla="*/ 1996648 w 2991215"/>
                <a:gd name="connsiteY163" fmla="*/ 1505629 h 1706045"/>
                <a:gd name="connsiteX164" fmla="*/ 1856357 w 2991215"/>
                <a:gd name="connsiteY164" fmla="*/ 1573269 h 1706045"/>
                <a:gd name="connsiteX165" fmla="*/ 1728591 w 2991215"/>
                <a:gd name="connsiteY165" fmla="*/ 1701035 h 1706045"/>
                <a:gd name="connsiteX166" fmla="*/ 1680993 w 2991215"/>
                <a:gd name="connsiteY166" fmla="*/ 1706045 h 1706045"/>
                <a:gd name="connsiteX167" fmla="*/ 1640909 w 2991215"/>
                <a:gd name="connsiteY167" fmla="*/ 1668467 h 1706045"/>
                <a:gd name="connsiteX168" fmla="*/ 1648425 w 2991215"/>
                <a:gd name="connsiteY168" fmla="*/ 1608342 h 1706045"/>
                <a:gd name="connsiteX169" fmla="*/ 1625878 w 2991215"/>
                <a:gd name="connsiteY169" fmla="*/ 1580785 h 1706045"/>
                <a:gd name="connsiteX170" fmla="*/ 1560743 w 2991215"/>
                <a:gd name="connsiteY170" fmla="*/ 1580785 h 1706045"/>
                <a:gd name="connsiteX171" fmla="*/ 1475566 w 2991215"/>
                <a:gd name="connsiteY171" fmla="*/ 1588301 h 1706045"/>
                <a:gd name="connsiteX172" fmla="*/ 1442998 w 2991215"/>
                <a:gd name="connsiteY172" fmla="*/ 1523165 h 1706045"/>
                <a:gd name="connsiteX173" fmla="*/ 1410430 w 2991215"/>
                <a:gd name="connsiteY173" fmla="*/ 1478072 h 1706045"/>
                <a:gd name="connsiteX174" fmla="*/ 1442998 w 2991215"/>
                <a:gd name="connsiteY174" fmla="*/ 1427967 h 1706045"/>
                <a:gd name="connsiteX175" fmla="*/ 1430472 w 2991215"/>
                <a:gd name="connsiteY175" fmla="*/ 1392895 h 1706045"/>
                <a:gd name="connsiteX176" fmla="*/ 1400410 w 2991215"/>
                <a:gd name="connsiteY176" fmla="*/ 1352811 h 1706045"/>
                <a:gd name="connsiteX177" fmla="*/ 1400410 w 2991215"/>
                <a:gd name="connsiteY177" fmla="*/ 1352811 h 1706045"/>
                <a:gd name="connsiteX178" fmla="*/ 1437988 w 2991215"/>
                <a:gd name="connsiteY178" fmla="*/ 1342790 h 1706045"/>
                <a:gd name="connsiteX179" fmla="*/ 1432977 w 2991215"/>
                <a:gd name="connsiteY179" fmla="*/ 1305212 h 1706045"/>
                <a:gd name="connsiteX180" fmla="*/ 1400410 w 2991215"/>
                <a:gd name="connsiteY180" fmla="*/ 1267634 h 1706045"/>
                <a:gd name="connsiteX181" fmla="*/ 1395399 w 2991215"/>
                <a:gd name="connsiteY181" fmla="*/ 1240077 h 1706045"/>
                <a:gd name="connsiteX182" fmla="*/ 1367842 w 2991215"/>
                <a:gd name="connsiteY182" fmla="*/ 1240077 h 1706045"/>
                <a:gd name="connsiteX183" fmla="*/ 1340285 w 2991215"/>
                <a:gd name="connsiteY183" fmla="*/ 1227551 h 1706045"/>
                <a:gd name="connsiteX184" fmla="*/ 1330264 w 2991215"/>
                <a:gd name="connsiteY184" fmla="*/ 1167426 h 1706045"/>
                <a:gd name="connsiteX185" fmla="*/ 1297696 w 2991215"/>
                <a:gd name="connsiteY185" fmla="*/ 1182457 h 1706045"/>
                <a:gd name="connsiteX186" fmla="*/ 1257613 w 2991215"/>
                <a:gd name="connsiteY186" fmla="*/ 1255108 h 1706045"/>
                <a:gd name="connsiteX187" fmla="*/ 1154899 w 2991215"/>
                <a:gd name="connsiteY187" fmla="*/ 1307718 h 1706045"/>
                <a:gd name="connsiteX188" fmla="*/ 1127342 w 2991215"/>
                <a:gd name="connsiteY188" fmla="*/ 1300202 h 1706045"/>
                <a:gd name="connsiteX189" fmla="*/ 1097280 w 2991215"/>
                <a:gd name="connsiteY189" fmla="*/ 1265129 h 1706045"/>
                <a:gd name="connsiteX190" fmla="*/ 1057196 w 2991215"/>
                <a:gd name="connsiteY190" fmla="*/ 1270139 h 1706045"/>
                <a:gd name="connsiteX191" fmla="*/ 1022124 w 2991215"/>
                <a:gd name="connsiteY191" fmla="*/ 1222541 h 1706045"/>
                <a:gd name="connsiteX192" fmla="*/ 987051 w 2991215"/>
                <a:gd name="connsiteY192" fmla="*/ 1227551 h 1706045"/>
                <a:gd name="connsiteX193" fmla="*/ 969514 w 2991215"/>
                <a:gd name="connsiteY193" fmla="*/ 1257613 h 1706045"/>
                <a:gd name="connsiteX194" fmla="*/ 929431 w 2991215"/>
                <a:gd name="connsiteY194" fmla="*/ 1252603 h 1706045"/>
                <a:gd name="connsiteX195" fmla="*/ 871811 w 2991215"/>
                <a:gd name="connsiteY195" fmla="*/ 1295192 h 1706045"/>
                <a:gd name="connsiteX196" fmla="*/ 864296 w 2991215"/>
                <a:gd name="connsiteY196" fmla="*/ 1337780 h 1706045"/>
                <a:gd name="connsiteX197" fmla="*/ 836738 w 2991215"/>
                <a:gd name="connsiteY197" fmla="*/ 1380369 h 1706045"/>
                <a:gd name="connsiteX198" fmla="*/ 801665 w 2991215"/>
                <a:gd name="connsiteY198" fmla="*/ 1370348 h 1706045"/>
                <a:gd name="connsiteX199" fmla="*/ 779119 w 2991215"/>
                <a:gd name="connsiteY199" fmla="*/ 1345296 h 1706045"/>
                <a:gd name="connsiteX200" fmla="*/ 746551 w 2991215"/>
                <a:gd name="connsiteY200" fmla="*/ 1370348 h 1706045"/>
                <a:gd name="connsiteX201" fmla="*/ 708973 w 2991215"/>
                <a:gd name="connsiteY201" fmla="*/ 1370348 h 1706045"/>
                <a:gd name="connsiteX202" fmla="*/ 671395 w 2991215"/>
                <a:gd name="connsiteY202" fmla="*/ 1397905 h 1706045"/>
                <a:gd name="connsiteX203" fmla="*/ 631311 w 2991215"/>
                <a:gd name="connsiteY203" fmla="*/ 1382874 h 1706045"/>
                <a:gd name="connsiteX204" fmla="*/ 596239 w 2991215"/>
                <a:gd name="connsiteY204" fmla="*/ 1382874 h 1706045"/>
                <a:gd name="connsiteX205" fmla="*/ 561166 w 2991215"/>
                <a:gd name="connsiteY205" fmla="*/ 1357822 h 1706045"/>
                <a:gd name="connsiteX206" fmla="*/ 531103 w 2991215"/>
                <a:gd name="connsiteY206" fmla="*/ 1377863 h 1706045"/>
                <a:gd name="connsiteX207" fmla="*/ 493525 w 2991215"/>
                <a:gd name="connsiteY207" fmla="*/ 1370348 h 1706045"/>
                <a:gd name="connsiteX208" fmla="*/ 468473 w 2991215"/>
                <a:gd name="connsiteY208" fmla="*/ 1410431 h 1706045"/>
                <a:gd name="connsiteX209" fmla="*/ 438411 w 2991215"/>
                <a:gd name="connsiteY209" fmla="*/ 1427967 h 1706045"/>
                <a:gd name="connsiteX210" fmla="*/ 413359 w 2991215"/>
                <a:gd name="connsiteY210" fmla="*/ 1402915 h 1706045"/>
                <a:gd name="connsiteX211" fmla="*/ 393317 w 2991215"/>
                <a:gd name="connsiteY211" fmla="*/ 1337780 h 1706045"/>
                <a:gd name="connsiteX212" fmla="*/ 345718 w 2991215"/>
                <a:gd name="connsiteY212" fmla="*/ 1360327 h 1706045"/>
                <a:gd name="connsiteX213" fmla="*/ 315656 w 2991215"/>
                <a:gd name="connsiteY213" fmla="*/ 1365337 h 1706045"/>
                <a:gd name="connsiteX214" fmla="*/ 288098 w 2991215"/>
                <a:gd name="connsiteY214" fmla="*/ 1340285 h 1706045"/>
                <a:gd name="connsiteX215" fmla="*/ 323171 w 2991215"/>
                <a:gd name="connsiteY215" fmla="*/ 1300202 h 1706045"/>
                <a:gd name="connsiteX216" fmla="*/ 320666 w 2991215"/>
                <a:gd name="connsiteY216" fmla="*/ 1237572 h 1706045"/>
                <a:gd name="connsiteX217" fmla="*/ 305635 w 2991215"/>
                <a:gd name="connsiteY217" fmla="*/ 1207509 h 1706045"/>
                <a:gd name="connsiteX218" fmla="*/ 323171 w 2991215"/>
                <a:gd name="connsiteY218" fmla="*/ 1162416 h 1706045"/>
                <a:gd name="connsiteX219" fmla="*/ 280583 w 2991215"/>
                <a:gd name="connsiteY219" fmla="*/ 1107301 h 1706045"/>
                <a:gd name="connsiteX220" fmla="*/ 285593 w 2991215"/>
                <a:gd name="connsiteY220" fmla="*/ 1029640 h 1706045"/>
                <a:gd name="connsiteX221" fmla="*/ 250520 w 2991215"/>
                <a:gd name="connsiteY221" fmla="*/ 999577 h 1706045"/>
                <a:gd name="connsiteX222" fmla="*/ 207932 w 2991215"/>
                <a:gd name="connsiteY222" fmla="*/ 997072 h 1706045"/>
                <a:gd name="connsiteX223" fmla="*/ 167848 w 2991215"/>
                <a:gd name="connsiteY223" fmla="*/ 1007093 h 1706045"/>
                <a:gd name="connsiteX224" fmla="*/ 142796 w 2991215"/>
                <a:gd name="connsiteY224" fmla="*/ 1002082 h 1706045"/>
                <a:gd name="connsiteX225" fmla="*/ 97703 w 2991215"/>
                <a:gd name="connsiteY225" fmla="*/ 977030 h 1706045"/>
                <a:gd name="connsiteX226" fmla="*/ 72651 w 2991215"/>
                <a:gd name="connsiteY226" fmla="*/ 949473 h 1706045"/>
                <a:gd name="connsiteX227" fmla="*/ 32567 w 2991215"/>
                <a:gd name="connsiteY227" fmla="*/ 939452 h 1706045"/>
                <a:gd name="connsiteX228" fmla="*/ 0 w 2991215"/>
                <a:gd name="connsiteY228" fmla="*/ 891853 h 1706045"/>
                <a:gd name="connsiteX229" fmla="*/ 22547 w 2991215"/>
                <a:gd name="connsiteY229" fmla="*/ 849265 h 1706045"/>
                <a:gd name="connsiteX230" fmla="*/ 72651 w 2991215"/>
                <a:gd name="connsiteY230" fmla="*/ 766593 h 1706045"/>
                <a:gd name="connsiteX231" fmla="*/ 110229 w 2991215"/>
                <a:gd name="connsiteY231" fmla="*/ 736531 h 1706045"/>
                <a:gd name="connsiteX232" fmla="*/ 140291 w 2991215"/>
                <a:gd name="connsiteY232" fmla="*/ 731520 h 1706045"/>
                <a:gd name="connsiteX233" fmla="*/ 175364 w 2991215"/>
                <a:gd name="connsiteY233" fmla="*/ 711479 h 1706045"/>
                <a:gd name="connsiteX234" fmla="*/ 222963 w 2991215"/>
                <a:gd name="connsiteY234" fmla="*/ 729015 h 1706045"/>
                <a:gd name="connsiteX235" fmla="*/ 268057 w 2991215"/>
                <a:gd name="connsiteY235" fmla="*/ 698953 h 1706045"/>
                <a:gd name="connsiteX236" fmla="*/ 255531 w 2991215"/>
                <a:gd name="connsiteY236" fmla="*/ 658869 h 1706045"/>
                <a:gd name="connsiteX237" fmla="*/ 260541 w 2991215"/>
                <a:gd name="connsiteY237" fmla="*/ 633817 h 1706045"/>
                <a:gd name="connsiteX238" fmla="*/ 285593 w 2991215"/>
                <a:gd name="connsiteY238" fmla="*/ 591229 h 1706045"/>
                <a:gd name="connsiteX239" fmla="*/ 270562 w 2991215"/>
                <a:gd name="connsiteY239" fmla="*/ 561166 h 1706045"/>
                <a:gd name="connsiteX240" fmla="*/ 308140 w 2991215"/>
                <a:gd name="connsiteY240" fmla="*/ 536114 h 1706045"/>
                <a:gd name="connsiteX241" fmla="*/ 365760 w 2991215"/>
                <a:gd name="connsiteY241" fmla="*/ 501041 h 1706045"/>
                <a:gd name="connsiteX242" fmla="*/ 430895 w 2991215"/>
                <a:gd name="connsiteY242" fmla="*/ 508557 h 1706045"/>
                <a:gd name="connsiteX243" fmla="*/ 438411 w 2991215"/>
                <a:gd name="connsiteY243" fmla="*/ 473484 h 1706045"/>
                <a:gd name="connsiteX244" fmla="*/ 501041 w 2991215"/>
                <a:gd name="connsiteY244" fmla="*/ 450937 h 1706045"/>
                <a:gd name="connsiteX245" fmla="*/ 516072 w 2991215"/>
                <a:gd name="connsiteY245" fmla="*/ 430896 h 1706045"/>
                <a:gd name="connsiteX246" fmla="*/ 566176 w 2991215"/>
                <a:gd name="connsiteY246" fmla="*/ 393318 h 1706045"/>
                <a:gd name="connsiteX247" fmla="*/ 568681 w 2991215"/>
                <a:gd name="connsiteY247" fmla="*/ 345719 h 1706045"/>
                <a:gd name="connsiteX248" fmla="*/ 598744 w 2991215"/>
                <a:gd name="connsiteY248" fmla="*/ 343213 h 1706045"/>
                <a:gd name="connsiteX249" fmla="*/ 626301 w 2991215"/>
                <a:gd name="connsiteY249" fmla="*/ 325677 h 1706045"/>
                <a:gd name="connsiteX250" fmla="*/ 678910 w 2991215"/>
                <a:gd name="connsiteY250" fmla="*/ 343213 h 1706045"/>
                <a:gd name="connsiteX251" fmla="*/ 701457 w 2991215"/>
                <a:gd name="connsiteY251" fmla="*/ 288099 h 1706045"/>
                <a:gd name="connsiteX252" fmla="*/ 681416 w 2991215"/>
                <a:gd name="connsiteY252" fmla="*/ 243005 h 1706045"/>
                <a:gd name="connsiteX253" fmla="*/ 711478 w 2991215"/>
                <a:gd name="connsiteY253" fmla="*/ 237995 h 1706045"/>
                <a:gd name="connsiteX254" fmla="*/ 776613 w 2991215"/>
                <a:gd name="connsiteY254" fmla="*/ 237995 h 1706045"/>
                <a:gd name="connsiteX255" fmla="*/ 764087 w 2991215"/>
                <a:gd name="connsiteY255" fmla="*/ 255531 h 1706045"/>
                <a:gd name="connsiteX256" fmla="*/ 779119 w 2991215"/>
                <a:gd name="connsiteY256" fmla="*/ 227974 h 1706045"/>
                <a:gd name="connsiteX257" fmla="*/ 756572 w 2991215"/>
                <a:gd name="connsiteY257" fmla="*/ 253026 h 1706045"/>
                <a:gd name="connsiteX258" fmla="*/ 811686 w 2991215"/>
                <a:gd name="connsiteY258" fmla="*/ 180375 h 1706045"/>
                <a:gd name="connsiteX259" fmla="*/ 834233 w 2991215"/>
                <a:gd name="connsiteY259" fmla="*/ 182880 h 1706045"/>
                <a:gd name="connsiteX260" fmla="*/ 874316 w 2991215"/>
                <a:gd name="connsiteY260" fmla="*/ 190396 h 1706045"/>
                <a:gd name="connsiteX261" fmla="*/ 884337 w 2991215"/>
                <a:gd name="connsiteY261" fmla="*/ 147807 h 1706045"/>
                <a:gd name="connsiteX262" fmla="*/ 846759 w 2991215"/>
                <a:gd name="connsiteY262" fmla="*/ 125261 h 1706045"/>
                <a:gd name="connsiteX263" fmla="*/ 801665 w 2991215"/>
                <a:gd name="connsiteY263" fmla="*/ 112735 h 1706045"/>
                <a:gd name="connsiteX264" fmla="*/ 804171 w 2991215"/>
                <a:gd name="connsiteY264" fmla="*/ 42589 h 1706045"/>
                <a:gd name="connsiteX0" fmla="*/ 804171 w 2991215"/>
                <a:gd name="connsiteY0" fmla="*/ 42589 h 1706045"/>
                <a:gd name="connsiteX1" fmla="*/ 879327 w 2991215"/>
                <a:gd name="connsiteY1" fmla="*/ 32568 h 1706045"/>
                <a:gd name="connsiteX2" fmla="*/ 964504 w 2991215"/>
                <a:gd name="connsiteY2" fmla="*/ 37578 h 1706045"/>
                <a:gd name="connsiteX3" fmla="*/ 1007092 w 2991215"/>
                <a:gd name="connsiteY3" fmla="*/ 0 h 1706045"/>
                <a:gd name="connsiteX4" fmla="*/ 1037155 w 2991215"/>
                <a:gd name="connsiteY4" fmla="*/ 0 h 1706045"/>
                <a:gd name="connsiteX5" fmla="*/ 1079743 w 2991215"/>
                <a:gd name="connsiteY5" fmla="*/ 32568 h 1706045"/>
                <a:gd name="connsiteX6" fmla="*/ 1187467 w 2991215"/>
                <a:gd name="connsiteY6" fmla="*/ 35073 h 1706045"/>
                <a:gd name="connsiteX7" fmla="*/ 1207509 w 2991215"/>
                <a:gd name="connsiteY7" fmla="*/ 10021 h 1706045"/>
                <a:gd name="connsiteX8" fmla="*/ 1242582 w 2991215"/>
                <a:gd name="connsiteY8" fmla="*/ 7516 h 1706045"/>
                <a:gd name="connsiteX9" fmla="*/ 1352811 w 2991215"/>
                <a:gd name="connsiteY9" fmla="*/ 70146 h 1706045"/>
                <a:gd name="connsiteX10" fmla="*/ 1448008 w 2991215"/>
                <a:gd name="connsiteY10" fmla="*/ 90188 h 1706045"/>
                <a:gd name="connsiteX11" fmla="*/ 1483081 w 2991215"/>
                <a:gd name="connsiteY11" fmla="*/ 50104 h 1706045"/>
                <a:gd name="connsiteX12" fmla="*/ 1518154 w 2991215"/>
                <a:gd name="connsiteY12" fmla="*/ 45094 h 1706045"/>
                <a:gd name="connsiteX13" fmla="*/ 1595816 w 2991215"/>
                <a:gd name="connsiteY13" fmla="*/ 92693 h 1706045"/>
                <a:gd name="connsiteX14" fmla="*/ 1638404 w 2991215"/>
                <a:gd name="connsiteY14" fmla="*/ 62630 h 1706045"/>
                <a:gd name="connsiteX15" fmla="*/ 1668467 w 2991215"/>
                <a:gd name="connsiteY15" fmla="*/ 72651 h 1706045"/>
                <a:gd name="connsiteX16" fmla="*/ 1691013 w 2991215"/>
                <a:gd name="connsiteY16" fmla="*/ 112735 h 1706045"/>
                <a:gd name="connsiteX17" fmla="*/ 1686003 w 2991215"/>
                <a:gd name="connsiteY17" fmla="*/ 177870 h 1706045"/>
                <a:gd name="connsiteX18" fmla="*/ 1726086 w 2991215"/>
                <a:gd name="connsiteY18" fmla="*/ 185385 h 1706045"/>
                <a:gd name="connsiteX19" fmla="*/ 1761159 w 2991215"/>
                <a:gd name="connsiteY19" fmla="*/ 172859 h 1706045"/>
                <a:gd name="connsiteX20" fmla="*/ 1783706 w 2991215"/>
                <a:gd name="connsiteY20" fmla="*/ 192901 h 1706045"/>
                <a:gd name="connsiteX21" fmla="*/ 1886419 w 2991215"/>
                <a:gd name="connsiteY21" fmla="*/ 127766 h 1706045"/>
                <a:gd name="connsiteX22" fmla="*/ 1951555 w 2991215"/>
                <a:gd name="connsiteY22" fmla="*/ 152818 h 1706045"/>
                <a:gd name="connsiteX23" fmla="*/ 1926503 w 2991215"/>
                <a:gd name="connsiteY23" fmla="*/ 170354 h 1706045"/>
                <a:gd name="connsiteX24" fmla="*/ 1931513 w 2991215"/>
                <a:gd name="connsiteY24" fmla="*/ 227974 h 1706045"/>
                <a:gd name="connsiteX25" fmla="*/ 1861367 w 2991215"/>
                <a:gd name="connsiteY25" fmla="*/ 308141 h 1706045"/>
                <a:gd name="connsiteX26" fmla="*/ 1801242 w 2991215"/>
                <a:gd name="connsiteY26" fmla="*/ 328182 h 1706045"/>
                <a:gd name="connsiteX27" fmla="*/ 1701034 w 2991215"/>
                <a:gd name="connsiteY27" fmla="*/ 413359 h 1706045"/>
                <a:gd name="connsiteX28" fmla="*/ 1655940 w 2991215"/>
                <a:gd name="connsiteY28" fmla="*/ 408349 h 1706045"/>
                <a:gd name="connsiteX29" fmla="*/ 1610847 w 2991215"/>
                <a:gd name="connsiteY29" fmla="*/ 453442 h 1706045"/>
                <a:gd name="connsiteX30" fmla="*/ 1600826 w 2991215"/>
                <a:gd name="connsiteY30" fmla="*/ 491021 h 1706045"/>
                <a:gd name="connsiteX31" fmla="*/ 1573269 w 2991215"/>
                <a:gd name="connsiteY31" fmla="*/ 501041 h 1706045"/>
                <a:gd name="connsiteX32" fmla="*/ 1568258 w 2991215"/>
                <a:gd name="connsiteY32" fmla="*/ 533609 h 1706045"/>
                <a:gd name="connsiteX33" fmla="*/ 1555732 w 2991215"/>
                <a:gd name="connsiteY33" fmla="*/ 551145 h 1706045"/>
                <a:gd name="connsiteX34" fmla="*/ 1588300 w 2991215"/>
                <a:gd name="connsiteY34" fmla="*/ 573692 h 1706045"/>
                <a:gd name="connsiteX35" fmla="*/ 1663456 w 2991215"/>
                <a:gd name="connsiteY35" fmla="*/ 621291 h 1706045"/>
                <a:gd name="connsiteX36" fmla="*/ 1708550 w 2991215"/>
                <a:gd name="connsiteY36" fmla="*/ 648849 h 1706045"/>
                <a:gd name="connsiteX37" fmla="*/ 1773685 w 2991215"/>
                <a:gd name="connsiteY37" fmla="*/ 688932 h 1706045"/>
                <a:gd name="connsiteX38" fmla="*/ 1841326 w 2991215"/>
                <a:gd name="connsiteY38" fmla="*/ 681416 h 1706045"/>
                <a:gd name="connsiteX39" fmla="*/ 1966586 w 2991215"/>
                <a:gd name="connsiteY39" fmla="*/ 673901 h 1706045"/>
                <a:gd name="connsiteX40" fmla="*/ 2029216 w 2991215"/>
                <a:gd name="connsiteY40" fmla="*/ 631312 h 1706045"/>
                <a:gd name="connsiteX41" fmla="*/ 2046753 w 2991215"/>
                <a:gd name="connsiteY41" fmla="*/ 641333 h 1706045"/>
                <a:gd name="connsiteX42" fmla="*/ 2034227 w 2991215"/>
                <a:gd name="connsiteY42" fmla="*/ 668890 h 1706045"/>
                <a:gd name="connsiteX43" fmla="*/ 2054268 w 2991215"/>
                <a:gd name="connsiteY43" fmla="*/ 683921 h 1706045"/>
                <a:gd name="connsiteX44" fmla="*/ 2091846 w 2991215"/>
                <a:gd name="connsiteY44" fmla="*/ 656364 h 1706045"/>
                <a:gd name="connsiteX45" fmla="*/ 2106877 w 2991215"/>
                <a:gd name="connsiteY45" fmla="*/ 686427 h 1706045"/>
                <a:gd name="connsiteX46" fmla="*/ 2099362 w 2991215"/>
                <a:gd name="connsiteY46" fmla="*/ 718994 h 1706045"/>
                <a:gd name="connsiteX47" fmla="*/ 2101867 w 2991215"/>
                <a:gd name="connsiteY47" fmla="*/ 744046 h 1706045"/>
                <a:gd name="connsiteX48" fmla="*/ 2064289 w 2991215"/>
                <a:gd name="connsiteY48" fmla="*/ 774109 h 1706045"/>
                <a:gd name="connsiteX49" fmla="*/ 2079320 w 2991215"/>
                <a:gd name="connsiteY49" fmla="*/ 799161 h 1706045"/>
                <a:gd name="connsiteX50" fmla="*/ 2079320 w 2991215"/>
                <a:gd name="connsiteY50" fmla="*/ 799161 h 1706045"/>
                <a:gd name="connsiteX51" fmla="*/ 2069299 w 2991215"/>
                <a:gd name="connsiteY51" fmla="*/ 831729 h 1706045"/>
                <a:gd name="connsiteX52" fmla="*/ 2086836 w 2991215"/>
                <a:gd name="connsiteY52" fmla="*/ 851770 h 1706045"/>
                <a:gd name="connsiteX53" fmla="*/ 2066794 w 2991215"/>
                <a:gd name="connsiteY53" fmla="*/ 881833 h 1706045"/>
                <a:gd name="connsiteX54" fmla="*/ 2086836 w 2991215"/>
                <a:gd name="connsiteY54" fmla="*/ 904379 h 1706045"/>
                <a:gd name="connsiteX55" fmla="*/ 2084331 w 2991215"/>
                <a:gd name="connsiteY55" fmla="*/ 949473 h 1706045"/>
                <a:gd name="connsiteX56" fmla="*/ 2046753 w 2991215"/>
                <a:gd name="connsiteY56" fmla="*/ 1009598 h 1706045"/>
                <a:gd name="connsiteX57" fmla="*/ 2031721 w 2991215"/>
                <a:gd name="connsiteY57" fmla="*/ 1054692 h 1706045"/>
                <a:gd name="connsiteX58" fmla="*/ 2054268 w 2991215"/>
                <a:gd name="connsiteY58" fmla="*/ 1092270 h 1706045"/>
                <a:gd name="connsiteX59" fmla="*/ 2054268 w 2991215"/>
                <a:gd name="connsiteY59" fmla="*/ 1119827 h 1706045"/>
                <a:gd name="connsiteX60" fmla="*/ 2086836 w 2991215"/>
                <a:gd name="connsiteY60" fmla="*/ 1122332 h 1706045"/>
                <a:gd name="connsiteX61" fmla="*/ 2111888 w 2991215"/>
                <a:gd name="connsiteY61" fmla="*/ 1089765 h 1706045"/>
                <a:gd name="connsiteX62" fmla="*/ 2149466 w 2991215"/>
                <a:gd name="connsiteY62" fmla="*/ 1097280 h 1706045"/>
                <a:gd name="connsiteX63" fmla="*/ 2179528 w 2991215"/>
                <a:gd name="connsiteY63" fmla="*/ 1122332 h 1706045"/>
                <a:gd name="connsiteX64" fmla="*/ 2212096 w 2991215"/>
                <a:gd name="connsiteY64" fmla="*/ 1087259 h 1706045"/>
                <a:gd name="connsiteX65" fmla="*/ 2209591 w 2991215"/>
                <a:gd name="connsiteY65" fmla="*/ 1037155 h 1706045"/>
                <a:gd name="connsiteX66" fmla="*/ 2232138 w 2991215"/>
                <a:gd name="connsiteY66" fmla="*/ 999577 h 1706045"/>
                <a:gd name="connsiteX67" fmla="*/ 2212096 w 2991215"/>
                <a:gd name="connsiteY67" fmla="*/ 974525 h 1706045"/>
                <a:gd name="connsiteX68" fmla="*/ 2174518 w 2991215"/>
                <a:gd name="connsiteY68" fmla="*/ 982041 h 1706045"/>
                <a:gd name="connsiteX69" fmla="*/ 2159487 w 2991215"/>
                <a:gd name="connsiteY69" fmla="*/ 959494 h 1706045"/>
                <a:gd name="connsiteX70" fmla="*/ 2194560 w 2991215"/>
                <a:gd name="connsiteY70" fmla="*/ 914400 h 1706045"/>
                <a:gd name="connsiteX71" fmla="*/ 2209591 w 2991215"/>
                <a:gd name="connsiteY71" fmla="*/ 891853 h 1706045"/>
                <a:gd name="connsiteX72" fmla="*/ 2254685 w 2991215"/>
                <a:gd name="connsiteY72" fmla="*/ 861791 h 1706045"/>
                <a:gd name="connsiteX73" fmla="*/ 2292263 w 2991215"/>
                <a:gd name="connsiteY73" fmla="*/ 829223 h 1706045"/>
                <a:gd name="connsiteX74" fmla="*/ 2334851 w 2991215"/>
                <a:gd name="connsiteY74" fmla="*/ 836739 h 1706045"/>
                <a:gd name="connsiteX75" fmla="*/ 2364914 w 2991215"/>
                <a:gd name="connsiteY75" fmla="*/ 824213 h 1706045"/>
                <a:gd name="connsiteX76" fmla="*/ 2382450 w 2991215"/>
                <a:gd name="connsiteY76" fmla="*/ 841749 h 1706045"/>
                <a:gd name="connsiteX77" fmla="*/ 2347377 w 2991215"/>
                <a:gd name="connsiteY77" fmla="*/ 876822 h 1706045"/>
                <a:gd name="connsiteX78" fmla="*/ 2329841 w 2991215"/>
                <a:gd name="connsiteY78" fmla="*/ 906885 h 1706045"/>
                <a:gd name="connsiteX79" fmla="*/ 2322325 w 2991215"/>
                <a:gd name="connsiteY79" fmla="*/ 931937 h 1706045"/>
                <a:gd name="connsiteX80" fmla="*/ 2302284 w 2991215"/>
                <a:gd name="connsiteY80" fmla="*/ 944463 h 1706045"/>
                <a:gd name="connsiteX81" fmla="*/ 2272221 w 2991215"/>
                <a:gd name="connsiteY81" fmla="*/ 924421 h 1706045"/>
                <a:gd name="connsiteX82" fmla="*/ 2249674 w 2991215"/>
                <a:gd name="connsiteY82" fmla="*/ 951978 h 1706045"/>
                <a:gd name="connsiteX83" fmla="*/ 2262200 w 2991215"/>
                <a:gd name="connsiteY83" fmla="*/ 974525 h 1706045"/>
                <a:gd name="connsiteX84" fmla="*/ 2282242 w 2991215"/>
                <a:gd name="connsiteY84" fmla="*/ 977030 h 1706045"/>
                <a:gd name="connsiteX85" fmla="*/ 2339862 w 2991215"/>
                <a:gd name="connsiteY85" fmla="*/ 1029640 h 1706045"/>
                <a:gd name="connsiteX86" fmla="*/ 2412513 w 2991215"/>
                <a:gd name="connsiteY86" fmla="*/ 1027135 h 1706045"/>
                <a:gd name="connsiteX87" fmla="*/ 2422533 w 2991215"/>
                <a:gd name="connsiteY87" fmla="*/ 1039661 h 1706045"/>
                <a:gd name="connsiteX88" fmla="*/ 2359903 w 2991215"/>
                <a:gd name="connsiteY88" fmla="*/ 1082249 h 1706045"/>
                <a:gd name="connsiteX89" fmla="*/ 2339862 w 2991215"/>
                <a:gd name="connsiteY89" fmla="*/ 1109806 h 1706045"/>
                <a:gd name="connsiteX90" fmla="*/ 2337356 w 2991215"/>
                <a:gd name="connsiteY90" fmla="*/ 1157405 h 1706045"/>
                <a:gd name="connsiteX91" fmla="*/ 2322325 w 2991215"/>
                <a:gd name="connsiteY91" fmla="*/ 1189973 h 1706045"/>
                <a:gd name="connsiteX92" fmla="*/ 2287252 w 2991215"/>
                <a:gd name="connsiteY92" fmla="*/ 1212520 h 1706045"/>
                <a:gd name="connsiteX93" fmla="*/ 2239653 w 2991215"/>
                <a:gd name="connsiteY93" fmla="*/ 1210015 h 1706045"/>
                <a:gd name="connsiteX94" fmla="*/ 2209591 w 2991215"/>
                <a:gd name="connsiteY94" fmla="*/ 1235067 h 1706045"/>
                <a:gd name="connsiteX95" fmla="*/ 2197065 w 2991215"/>
                <a:gd name="connsiteY95" fmla="*/ 1250098 h 1706045"/>
                <a:gd name="connsiteX96" fmla="*/ 2237148 w 2991215"/>
                <a:gd name="connsiteY96" fmla="*/ 1272645 h 1706045"/>
                <a:gd name="connsiteX97" fmla="*/ 2279737 w 2991215"/>
                <a:gd name="connsiteY97" fmla="*/ 1262624 h 1706045"/>
                <a:gd name="connsiteX98" fmla="*/ 2334851 w 2991215"/>
                <a:gd name="connsiteY98" fmla="*/ 1255108 h 1706045"/>
                <a:gd name="connsiteX99" fmla="*/ 2417523 w 2991215"/>
                <a:gd name="connsiteY99" fmla="*/ 1262624 h 1706045"/>
                <a:gd name="connsiteX100" fmla="*/ 2472637 w 2991215"/>
                <a:gd name="connsiteY100" fmla="*/ 1217530 h 1706045"/>
                <a:gd name="connsiteX101" fmla="*/ 2560320 w 2991215"/>
                <a:gd name="connsiteY101" fmla="*/ 1147384 h 1706045"/>
                <a:gd name="connsiteX102" fmla="*/ 2582867 w 2991215"/>
                <a:gd name="connsiteY102" fmla="*/ 1069723 h 1706045"/>
                <a:gd name="connsiteX103" fmla="*/ 2622950 w 2991215"/>
                <a:gd name="connsiteY103" fmla="*/ 1024629 h 1706045"/>
                <a:gd name="connsiteX104" fmla="*/ 2658023 w 2991215"/>
                <a:gd name="connsiteY104" fmla="*/ 1002082 h 1706045"/>
                <a:gd name="connsiteX105" fmla="*/ 2675559 w 2991215"/>
                <a:gd name="connsiteY105" fmla="*/ 1027135 h 1706045"/>
                <a:gd name="connsiteX106" fmla="*/ 2660528 w 2991215"/>
                <a:gd name="connsiteY106" fmla="*/ 1057197 h 1706045"/>
                <a:gd name="connsiteX107" fmla="*/ 2660528 w 2991215"/>
                <a:gd name="connsiteY107" fmla="*/ 1107301 h 1706045"/>
                <a:gd name="connsiteX108" fmla="*/ 2642991 w 2991215"/>
                <a:gd name="connsiteY108" fmla="*/ 1142374 h 1706045"/>
                <a:gd name="connsiteX109" fmla="*/ 2620445 w 2991215"/>
                <a:gd name="connsiteY109" fmla="*/ 1164921 h 1706045"/>
                <a:gd name="connsiteX110" fmla="*/ 2585372 w 2991215"/>
                <a:gd name="connsiteY110" fmla="*/ 1202499 h 1706045"/>
                <a:gd name="connsiteX111" fmla="*/ 2585372 w 2991215"/>
                <a:gd name="connsiteY111" fmla="*/ 1232561 h 1706045"/>
                <a:gd name="connsiteX112" fmla="*/ 2552804 w 2991215"/>
                <a:gd name="connsiteY112" fmla="*/ 1260119 h 1706045"/>
                <a:gd name="connsiteX113" fmla="*/ 2577856 w 2991215"/>
                <a:gd name="connsiteY113" fmla="*/ 1280160 h 1706045"/>
                <a:gd name="connsiteX114" fmla="*/ 2630465 w 2991215"/>
                <a:gd name="connsiteY114" fmla="*/ 1267634 h 1706045"/>
                <a:gd name="connsiteX115" fmla="*/ 2645497 w 2991215"/>
                <a:gd name="connsiteY115" fmla="*/ 1242582 h 1706045"/>
                <a:gd name="connsiteX116" fmla="*/ 2648002 w 2991215"/>
                <a:gd name="connsiteY116" fmla="*/ 1215025 h 1706045"/>
                <a:gd name="connsiteX117" fmla="*/ 2668044 w 2991215"/>
                <a:gd name="connsiteY117" fmla="*/ 1189973 h 1706045"/>
                <a:gd name="connsiteX118" fmla="*/ 2663033 w 2991215"/>
                <a:gd name="connsiteY118" fmla="*/ 1157405 h 1706045"/>
                <a:gd name="connsiteX119" fmla="*/ 2690590 w 2991215"/>
                <a:gd name="connsiteY119" fmla="*/ 1129848 h 1706045"/>
                <a:gd name="connsiteX120" fmla="*/ 2683075 w 2991215"/>
                <a:gd name="connsiteY120" fmla="*/ 1062207 h 1706045"/>
                <a:gd name="connsiteX121" fmla="*/ 2723158 w 2991215"/>
                <a:gd name="connsiteY121" fmla="*/ 992062 h 1706045"/>
                <a:gd name="connsiteX122" fmla="*/ 2723158 w 2991215"/>
                <a:gd name="connsiteY122" fmla="*/ 959494 h 1706045"/>
                <a:gd name="connsiteX123" fmla="*/ 2683075 w 2991215"/>
                <a:gd name="connsiteY123" fmla="*/ 964504 h 1706045"/>
                <a:gd name="connsiteX124" fmla="*/ 2695601 w 2991215"/>
                <a:gd name="connsiteY124" fmla="*/ 929432 h 1706045"/>
                <a:gd name="connsiteX125" fmla="*/ 2690590 w 2991215"/>
                <a:gd name="connsiteY125" fmla="*/ 861791 h 1706045"/>
                <a:gd name="connsiteX126" fmla="*/ 2668044 w 2991215"/>
                <a:gd name="connsiteY126" fmla="*/ 849265 h 1706045"/>
                <a:gd name="connsiteX127" fmla="*/ 2708127 w 2991215"/>
                <a:gd name="connsiteY127" fmla="*/ 811687 h 1706045"/>
                <a:gd name="connsiteX128" fmla="*/ 2803325 w 2991215"/>
                <a:gd name="connsiteY128" fmla="*/ 869307 h 1706045"/>
                <a:gd name="connsiteX129" fmla="*/ 2820861 w 2991215"/>
                <a:gd name="connsiteY129" fmla="*/ 906885 h 1706045"/>
                <a:gd name="connsiteX130" fmla="*/ 2848418 w 2991215"/>
                <a:gd name="connsiteY130" fmla="*/ 891853 h 1706045"/>
                <a:gd name="connsiteX131" fmla="*/ 2941111 w 2991215"/>
                <a:gd name="connsiteY131" fmla="*/ 889348 h 1706045"/>
                <a:gd name="connsiteX132" fmla="*/ 2958647 w 2991215"/>
                <a:gd name="connsiteY132" fmla="*/ 859286 h 1706045"/>
                <a:gd name="connsiteX133" fmla="*/ 2991215 w 2991215"/>
                <a:gd name="connsiteY133" fmla="*/ 856781 h 1706045"/>
                <a:gd name="connsiteX134" fmla="*/ 2991215 w 2991215"/>
                <a:gd name="connsiteY134" fmla="*/ 911895 h 1706045"/>
                <a:gd name="connsiteX135" fmla="*/ 2983699 w 2991215"/>
                <a:gd name="connsiteY135" fmla="*/ 941958 h 1706045"/>
                <a:gd name="connsiteX136" fmla="*/ 2973679 w 2991215"/>
                <a:gd name="connsiteY136" fmla="*/ 974525 h 1706045"/>
                <a:gd name="connsiteX137" fmla="*/ 2921069 w 2991215"/>
                <a:gd name="connsiteY137" fmla="*/ 1042166 h 1706045"/>
                <a:gd name="connsiteX138" fmla="*/ 2855934 w 2991215"/>
                <a:gd name="connsiteY138" fmla="*/ 1077239 h 1706045"/>
                <a:gd name="connsiteX139" fmla="*/ 2833387 w 2991215"/>
                <a:gd name="connsiteY139" fmla="*/ 1064713 h 1706045"/>
                <a:gd name="connsiteX140" fmla="*/ 2800819 w 2991215"/>
                <a:gd name="connsiteY140" fmla="*/ 1029640 h 1706045"/>
                <a:gd name="connsiteX141" fmla="*/ 2735684 w 2991215"/>
                <a:gd name="connsiteY141" fmla="*/ 1082249 h 1706045"/>
                <a:gd name="connsiteX142" fmla="*/ 2728168 w 2991215"/>
                <a:gd name="connsiteY142" fmla="*/ 1132353 h 1706045"/>
                <a:gd name="connsiteX143" fmla="*/ 2750715 w 2991215"/>
                <a:gd name="connsiteY143" fmla="*/ 1159910 h 1706045"/>
                <a:gd name="connsiteX144" fmla="*/ 2738189 w 2991215"/>
                <a:gd name="connsiteY144" fmla="*/ 1199994 h 1706045"/>
                <a:gd name="connsiteX145" fmla="*/ 2735684 w 2991215"/>
                <a:gd name="connsiteY145" fmla="*/ 1235067 h 1706045"/>
                <a:gd name="connsiteX146" fmla="*/ 2720653 w 2991215"/>
                <a:gd name="connsiteY146" fmla="*/ 1255108 h 1706045"/>
                <a:gd name="connsiteX147" fmla="*/ 2678064 w 2991215"/>
                <a:gd name="connsiteY147" fmla="*/ 1275150 h 1706045"/>
                <a:gd name="connsiteX148" fmla="*/ 2650507 w 2991215"/>
                <a:gd name="connsiteY148" fmla="*/ 1310223 h 1706045"/>
                <a:gd name="connsiteX149" fmla="*/ 2640486 w 2991215"/>
                <a:gd name="connsiteY149" fmla="*/ 1355316 h 1706045"/>
                <a:gd name="connsiteX150" fmla="*/ 2637981 w 2991215"/>
                <a:gd name="connsiteY150" fmla="*/ 1400410 h 1706045"/>
                <a:gd name="connsiteX151" fmla="*/ 2582867 w 2991215"/>
                <a:gd name="connsiteY151" fmla="*/ 1390389 h 1706045"/>
                <a:gd name="connsiteX152" fmla="*/ 2530257 w 2991215"/>
                <a:gd name="connsiteY152" fmla="*/ 1448009 h 1706045"/>
                <a:gd name="connsiteX153" fmla="*/ 2480153 w 2991215"/>
                <a:gd name="connsiteY153" fmla="*/ 1505629 h 1706045"/>
                <a:gd name="connsiteX154" fmla="*/ 2382450 w 2991215"/>
                <a:gd name="connsiteY154" fmla="*/ 1550722 h 1706045"/>
                <a:gd name="connsiteX155" fmla="*/ 2294768 w 2991215"/>
                <a:gd name="connsiteY155" fmla="*/ 1543207 h 1706045"/>
                <a:gd name="connsiteX156" fmla="*/ 2259695 w 2991215"/>
                <a:gd name="connsiteY156" fmla="*/ 1495608 h 1706045"/>
                <a:gd name="connsiteX157" fmla="*/ 2156982 w 2991215"/>
                <a:gd name="connsiteY157" fmla="*/ 1470556 h 1706045"/>
                <a:gd name="connsiteX158" fmla="*/ 2126919 w 2991215"/>
                <a:gd name="connsiteY158" fmla="*/ 1440493 h 1706045"/>
                <a:gd name="connsiteX159" fmla="*/ 2099362 w 2991215"/>
                <a:gd name="connsiteY159" fmla="*/ 1440493 h 1706045"/>
                <a:gd name="connsiteX160" fmla="*/ 2076815 w 2991215"/>
                <a:gd name="connsiteY160" fmla="*/ 1480577 h 1706045"/>
                <a:gd name="connsiteX161" fmla="*/ 2024206 w 2991215"/>
                <a:gd name="connsiteY161" fmla="*/ 1455525 h 1706045"/>
                <a:gd name="connsiteX162" fmla="*/ 2009174 w 2991215"/>
                <a:gd name="connsiteY162" fmla="*/ 1488092 h 1706045"/>
                <a:gd name="connsiteX163" fmla="*/ 1996648 w 2991215"/>
                <a:gd name="connsiteY163" fmla="*/ 1505629 h 1706045"/>
                <a:gd name="connsiteX164" fmla="*/ 1856357 w 2991215"/>
                <a:gd name="connsiteY164" fmla="*/ 1573269 h 1706045"/>
                <a:gd name="connsiteX165" fmla="*/ 1728591 w 2991215"/>
                <a:gd name="connsiteY165" fmla="*/ 1701035 h 1706045"/>
                <a:gd name="connsiteX166" fmla="*/ 1680993 w 2991215"/>
                <a:gd name="connsiteY166" fmla="*/ 1706045 h 1706045"/>
                <a:gd name="connsiteX167" fmla="*/ 1640909 w 2991215"/>
                <a:gd name="connsiteY167" fmla="*/ 1668467 h 1706045"/>
                <a:gd name="connsiteX168" fmla="*/ 1648425 w 2991215"/>
                <a:gd name="connsiteY168" fmla="*/ 1608342 h 1706045"/>
                <a:gd name="connsiteX169" fmla="*/ 1625878 w 2991215"/>
                <a:gd name="connsiteY169" fmla="*/ 1580785 h 1706045"/>
                <a:gd name="connsiteX170" fmla="*/ 1560743 w 2991215"/>
                <a:gd name="connsiteY170" fmla="*/ 1580785 h 1706045"/>
                <a:gd name="connsiteX171" fmla="*/ 1475566 w 2991215"/>
                <a:gd name="connsiteY171" fmla="*/ 1588301 h 1706045"/>
                <a:gd name="connsiteX172" fmla="*/ 1442998 w 2991215"/>
                <a:gd name="connsiteY172" fmla="*/ 1523165 h 1706045"/>
                <a:gd name="connsiteX173" fmla="*/ 1410430 w 2991215"/>
                <a:gd name="connsiteY173" fmla="*/ 1478072 h 1706045"/>
                <a:gd name="connsiteX174" fmla="*/ 1442998 w 2991215"/>
                <a:gd name="connsiteY174" fmla="*/ 1427967 h 1706045"/>
                <a:gd name="connsiteX175" fmla="*/ 1430472 w 2991215"/>
                <a:gd name="connsiteY175" fmla="*/ 1392895 h 1706045"/>
                <a:gd name="connsiteX176" fmla="*/ 1400410 w 2991215"/>
                <a:gd name="connsiteY176" fmla="*/ 1352811 h 1706045"/>
                <a:gd name="connsiteX177" fmla="*/ 1400410 w 2991215"/>
                <a:gd name="connsiteY177" fmla="*/ 1352811 h 1706045"/>
                <a:gd name="connsiteX178" fmla="*/ 1437988 w 2991215"/>
                <a:gd name="connsiteY178" fmla="*/ 1342790 h 1706045"/>
                <a:gd name="connsiteX179" fmla="*/ 1432977 w 2991215"/>
                <a:gd name="connsiteY179" fmla="*/ 1305212 h 1706045"/>
                <a:gd name="connsiteX180" fmla="*/ 1400410 w 2991215"/>
                <a:gd name="connsiteY180" fmla="*/ 1267634 h 1706045"/>
                <a:gd name="connsiteX181" fmla="*/ 1395399 w 2991215"/>
                <a:gd name="connsiteY181" fmla="*/ 1240077 h 1706045"/>
                <a:gd name="connsiteX182" fmla="*/ 1367842 w 2991215"/>
                <a:gd name="connsiteY182" fmla="*/ 1240077 h 1706045"/>
                <a:gd name="connsiteX183" fmla="*/ 1340285 w 2991215"/>
                <a:gd name="connsiteY183" fmla="*/ 1227551 h 1706045"/>
                <a:gd name="connsiteX184" fmla="*/ 1330264 w 2991215"/>
                <a:gd name="connsiteY184" fmla="*/ 1167426 h 1706045"/>
                <a:gd name="connsiteX185" fmla="*/ 1297696 w 2991215"/>
                <a:gd name="connsiteY185" fmla="*/ 1182457 h 1706045"/>
                <a:gd name="connsiteX186" fmla="*/ 1257613 w 2991215"/>
                <a:gd name="connsiteY186" fmla="*/ 1255108 h 1706045"/>
                <a:gd name="connsiteX187" fmla="*/ 1154899 w 2991215"/>
                <a:gd name="connsiteY187" fmla="*/ 1307718 h 1706045"/>
                <a:gd name="connsiteX188" fmla="*/ 1127342 w 2991215"/>
                <a:gd name="connsiteY188" fmla="*/ 1300202 h 1706045"/>
                <a:gd name="connsiteX189" fmla="*/ 1097280 w 2991215"/>
                <a:gd name="connsiteY189" fmla="*/ 1265129 h 1706045"/>
                <a:gd name="connsiteX190" fmla="*/ 1057196 w 2991215"/>
                <a:gd name="connsiteY190" fmla="*/ 1270139 h 1706045"/>
                <a:gd name="connsiteX191" fmla="*/ 1022124 w 2991215"/>
                <a:gd name="connsiteY191" fmla="*/ 1222541 h 1706045"/>
                <a:gd name="connsiteX192" fmla="*/ 987051 w 2991215"/>
                <a:gd name="connsiteY192" fmla="*/ 1227551 h 1706045"/>
                <a:gd name="connsiteX193" fmla="*/ 969514 w 2991215"/>
                <a:gd name="connsiteY193" fmla="*/ 1257613 h 1706045"/>
                <a:gd name="connsiteX194" fmla="*/ 929431 w 2991215"/>
                <a:gd name="connsiteY194" fmla="*/ 1252603 h 1706045"/>
                <a:gd name="connsiteX195" fmla="*/ 871811 w 2991215"/>
                <a:gd name="connsiteY195" fmla="*/ 1295192 h 1706045"/>
                <a:gd name="connsiteX196" fmla="*/ 864296 w 2991215"/>
                <a:gd name="connsiteY196" fmla="*/ 1337780 h 1706045"/>
                <a:gd name="connsiteX197" fmla="*/ 836738 w 2991215"/>
                <a:gd name="connsiteY197" fmla="*/ 1380369 h 1706045"/>
                <a:gd name="connsiteX198" fmla="*/ 801665 w 2991215"/>
                <a:gd name="connsiteY198" fmla="*/ 1370348 h 1706045"/>
                <a:gd name="connsiteX199" fmla="*/ 779119 w 2991215"/>
                <a:gd name="connsiteY199" fmla="*/ 1345296 h 1706045"/>
                <a:gd name="connsiteX200" fmla="*/ 746551 w 2991215"/>
                <a:gd name="connsiteY200" fmla="*/ 1370348 h 1706045"/>
                <a:gd name="connsiteX201" fmla="*/ 708973 w 2991215"/>
                <a:gd name="connsiteY201" fmla="*/ 1370348 h 1706045"/>
                <a:gd name="connsiteX202" fmla="*/ 671395 w 2991215"/>
                <a:gd name="connsiteY202" fmla="*/ 1397905 h 1706045"/>
                <a:gd name="connsiteX203" fmla="*/ 631311 w 2991215"/>
                <a:gd name="connsiteY203" fmla="*/ 1382874 h 1706045"/>
                <a:gd name="connsiteX204" fmla="*/ 596239 w 2991215"/>
                <a:gd name="connsiteY204" fmla="*/ 1382874 h 1706045"/>
                <a:gd name="connsiteX205" fmla="*/ 561166 w 2991215"/>
                <a:gd name="connsiteY205" fmla="*/ 1357822 h 1706045"/>
                <a:gd name="connsiteX206" fmla="*/ 531103 w 2991215"/>
                <a:gd name="connsiteY206" fmla="*/ 1377863 h 1706045"/>
                <a:gd name="connsiteX207" fmla="*/ 493525 w 2991215"/>
                <a:gd name="connsiteY207" fmla="*/ 1370348 h 1706045"/>
                <a:gd name="connsiteX208" fmla="*/ 468473 w 2991215"/>
                <a:gd name="connsiteY208" fmla="*/ 1410431 h 1706045"/>
                <a:gd name="connsiteX209" fmla="*/ 438411 w 2991215"/>
                <a:gd name="connsiteY209" fmla="*/ 1427967 h 1706045"/>
                <a:gd name="connsiteX210" fmla="*/ 413359 w 2991215"/>
                <a:gd name="connsiteY210" fmla="*/ 1402915 h 1706045"/>
                <a:gd name="connsiteX211" fmla="*/ 393317 w 2991215"/>
                <a:gd name="connsiteY211" fmla="*/ 1337780 h 1706045"/>
                <a:gd name="connsiteX212" fmla="*/ 345718 w 2991215"/>
                <a:gd name="connsiteY212" fmla="*/ 1360327 h 1706045"/>
                <a:gd name="connsiteX213" fmla="*/ 315656 w 2991215"/>
                <a:gd name="connsiteY213" fmla="*/ 1365337 h 1706045"/>
                <a:gd name="connsiteX214" fmla="*/ 288098 w 2991215"/>
                <a:gd name="connsiteY214" fmla="*/ 1340285 h 1706045"/>
                <a:gd name="connsiteX215" fmla="*/ 323171 w 2991215"/>
                <a:gd name="connsiteY215" fmla="*/ 1300202 h 1706045"/>
                <a:gd name="connsiteX216" fmla="*/ 320666 w 2991215"/>
                <a:gd name="connsiteY216" fmla="*/ 1237572 h 1706045"/>
                <a:gd name="connsiteX217" fmla="*/ 305635 w 2991215"/>
                <a:gd name="connsiteY217" fmla="*/ 1207509 h 1706045"/>
                <a:gd name="connsiteX218" fmla="*/ 323171 w 2991215"/>
                <a:gd name="connsiteY218" fmla="*/ 1162416 h 1706045"/>
                <a:gd name="connsiteX219" fmla="*/ 280583 w 2991215"/>
                <a:gd name="connsiteY219" fmla="*/ 1107301 h 1706045"/>
                <a:gd name="connsiteX220" fmla="*/ 285593 w 2991215"/>
                <a:gd name="connsiteY220" fmla="*/ 1029640 h 1706045"/>
                <a:gd name="connsiteX221" fmla="*/ 250520 w 2991215"/>
                <a:gd name="connsiteY221" fmla="*/ 999577 h 1706045"/>
                <a:gd name="connsiteX222" fmla="*/ 207932 w 2991215"/>
                <a:gd name="connsiteY222" fmla="*/ 997072 h 1706045"/>
                <a:gd name="connsiteX223" fmla="*/ 167848 w 2991215"/>
                <a:gd name="connsiteY223" fmla="*/ 1007093 h 1706045"/>
                <a:gd name="connsiteX224" fmla="*/ 142796 w 2991215"/>
                <a:gd name="connsiteY224" fmla="*/ 1002082 h 1706045"/>
                <a:gd name="connsiteX225" fmla="*/ 97703 w 2991215"/>
                <a:gd name="connsiteY225" fmla="*/ 977030 h 1706045"/>
                <a:gd name="connsiteX226" fmla="*/ 72651 w 2991215"/>
                <a:gd name="connsiteY226" fmla="*/ 949473 h 1706045"/>
                <a:gd name="connsiteX227" fmla="*/ 32567 w 2991215"/>
                <a:gd name="connsiteY227" fmla="*/ 939452 h 1706045"/>
                <a:gd name="connsiteX228" fmla="*/ 0 w 2991215"/>
                <a:gd name="connsiteY228" fmla="*/ 891853 h 1706045"/>
                <a:gd name="connsiteX229" fmla="*/ 22547 w 2991215"/>
                <a:gd name="connsiteY229" fmla="*/ 849265 h 1706045"/>
                <a:gd name="connsiteX230" fmla="*/ 72651 w 2991215"/>
                <a:gd name="connsiteY230" fmla="*/ 766593 h 1706045"/>
                <a:gd name="connsiteX231" fmla="*/ 110229 w 2991215"/>
                <a:gd name="connsiteY231" fmla="*/ 736531 h 1706045"/>
                <a:gd name="connsiteX232" fmla="*/ 140291 w 2991215"/>
                <a:gd name="connsiteY232" fmla="*/ 731520 h 1706045"/>
                <a:gd name="connsiteX233" fmla="*/ 175364 w 2991215"/>
                <a:gd name="connsiteY233" fmla="*/ 711479 h 1706045"/>
                <a:gd name="connsiteX234" fmla="*/ 222963 w 2991215"/>
                <a:gd name="connsiteY234" fmla="*/ 729015 h 1706045"/>
                <a:gd name="connsiteX235" fmla="*/ 268057 w 2991215"/>
                <a:gd name="connsiteY235" fmla="*/ 698953 h 1706045"/>
                <a:gd name="connsiteX236" fmla="*/ 255531 w 2991215"/>
                <a:gd name="connsiteY236" fmla="*/ 658869 h 1706045"/>
                <a:gd name="connsiteX237" fmla="*/ 260541 w 2991215"/>
                <a:gd name="connsiteY237" fmla="*/ 633817 h 1706045"/>
                <a:gd name="connsiteX238" fmla="*/ 285593 w 2991215"/>
                <a:gd name="connsiteY238" fmla="*/ 591229 h 1706045"/>
                <a:gd name="connsiteX239" fmla="*/ 270562 w 2991215"/>
                <a:gd name="connsiteY239" fmla="*/ 561166 h 1706045"/>
                <a:gd name="connsiteX240" fmla="*/ 308140 w 2991215"/>
                <a:gd name="connsiteY240" fmla="*/ 536114 h 1706045"/>
                <a:gd name="connsiteX241" fmla="*/ 365760 w 2991215"/>
                <a:gd name="connsiteY241" fmla="*/ 501041 h 1706045"/>
                <a:gd name="connsiteX242" fmla="*/ 430895 w 2991215"/>
                <a:gd name="connsiteY242" fmla="*/ 508557 h 1706045"/>
                <a:gd name="connsiteX243" fmla="*/ 438411 w 2991215"/>
                <a:gd name="connsiteY243" fmla="*/ 473484 h 1706045"/>
                <a:gd name="connsiteX244" fmla="*/ 501041 w 2991215"/>
                <a:gd name="connsiteY244" fmla="*/ 450937 h 1706045"/>
                <a:gd name="connsiteX245" fmla="*/ 516072 w 2991215"/>
                <a:gd name="connsiteY245" fmla="*/ 430896 h 1706045"/>
                <a:gd name="connsiteX246" fmla="*/ 566176 w 2991215"/>
                <a:gd name="connsiteY246" fmla="*/ 393318 h 1706045"/>
                <a:gd name="connsiteX247" fmla="*/ 568681 w 2991215"/>
                <a:gd name="connsiteY247" fmla="*/ 345719 h 1706045"/>
                <a:gd name="connsiteX248" fmla="*/ 598744 w 2991215"/>
                <a:gd name="connsiteY248" fmla="*/ 343213 h 1706045"/>
                <a:gd name="connsiteX249" fmla="*/ 626301 w 2991215"/>
                <a:gd name="connsiteY249" fmla="*/ 325677 h 1706045"/>
                <a:gd name="connsiteX250" fmla="*/ 678910 w 2991215"/>
                <a:gd name="connsiteY250" fmla="*/ 343213 h 1706045"/>
                <a:gd name="connsiteX251" fmla="*/ 701457 w 2991215"/>
                <a:gd name="connsiteY251" fmla="*/ 288099 h 1706045"/>
                <a:gd name="connsiteX252" fmla="*/ 681416 w 2991215"/>
                <a:gd name="connsiteY252" fmla="*/ 243005 h 1706045"/>
                <a:gd name="connsiteX253" fmla="*/ 711478 w 2991215"/>
                <a:gd name="connsiteY253" fmla="*/ 237995 h 1706045"/>
                <a:gd name="connsiteX254" fmla="*/ 776613 w 2991215"/>
                <a:gd name="connsiteY254" fmla="*/ 237995 h 1706045"/>
                <a:gd name="connsiteX255" fmla="*/ 764087 w 2991215"/>
                <a:gd name="connsiteY255" fmla="*/ 255531 h 1706045"/>
                <a:gd name="connsiteX256" fmla="*/ 779119 w 2991215"/>
                <a:gd name="connsiteY256" fmla="*/ 227974 h 1706045"/>
                <a:gd name="connsiteX257" fmla="*/ 774108 w 2991215"/>
                <a:gd name="connsiteY257" fmla="*/ 230479 h 1706045"/>
                <a:gd name="connsiteX258" fmla="*/ 811686 w 2991215"/>
                <a:gd name="connsiteY258" fmla="*/ 180375 h 1706045"/>
                <a:gd name="connsiteX259" fmla="*/ 834233 w 2991215"/>
                <a:gd name="connsiteY259" fmla="*/ 182880 h 1706045"/>
                <a:gd name="connsiteX260" fmla="*/ 874316 w 2991215"/>
                <a:gd name="connsiteY260" fmla="*/ 190396 h 1706045"/>
                <a:gd name="connsiteX261" fmla="*/ 884337 w 2991215"/>
                <a:gd name="connsiteY261" fmla="*/ 147807 h 1706045"/>
                <a:gd name="connsiteX262" fmla="*/ 846759 w 2991215"/>
                <a:gd name="connsiteY262" fmla="*/ 125261 h 1706045"/>
                <a:gd name="connsiteX263" fmla="*/ 801665 w 2991215"/>
                <a:gd name="connsiteY263" fmla="*/ 112735 h 1706045"/>
                <a:gd name="connsiteX264" fmla="*/ 804171 w 2991215"/>
                <a:gd name="connsiteY264" fmla="*/ 42589 h 1706045"/>
                <a:gd name="connsiteX0" fmla="*/ 804171 w 2991215"/>
                <a:gd name="connsiteY0" fmla="*/ 42589 h 1706045"/>
                <a:gd name="connsiteX1" fmla="*/ 879327 w 2991215"/>
                <a:gd name="connsiteY1" fmla="*/ 32568 h 1706045"/>
                <a:gd name="connsiteX2" fmla="*/ 964504 w 2991215"/>
                <a:gd name="connsiteY2" fmla="*/ 37578 h 1706045"/>
                <a:gd name="connsiteX3" fmla="*/ 1007092 w 2991215"/>
                <a:gd name="connsiteY3" fmla="*/ 0 h 1706045"/>
                <a:gd name="connsiteX4" fmla="*/ 1037155 w 2991215"/>
                <a:gd name="connsiteY4" fmla="*/ 0 h 1706045"/>
                <a:gd name="connsiteX5" fmla="*/ 1079743 w 2991215"/>
                <a:gd name="connsiteY5" fmla="*/ 32568 h 1706045"/>
                <a:gd name="connsiteX6" fmla="*/ 1187467 w 2991215"/>
                <a:gd name="connsiteY6" fmla="*/ 35073 h 1706045"/>
                <a:gd name="connsiteX7" fmla="*/ 1207509 w 2991215"/>
                <a:gd name="connsiteY7" fmla="*/ 10021 h 1706045"/>
                <a:gd name="connsiteX8" fmla="*/ 1242582 w 2991215"/>
                <a:gd name="connsiteY8" fmla="*/ 7516 h 1706045"/>
                <a:gd name="connsiteX9" fmla="*/ 1352811 w 2991215"/>
                <a:gd name="connsiteY9" fmla="*/ 70146 h 1706045"/>
                <a:gd name="connsiteX10" fmla="*/ 1448008 w 2991215"/>
                <a:gd name="connsiteY10" fmla="*/ 90188 h 1706045"/>
                <a:gd name="connsiteX11" fmla="*/ 1483081 w 2991215"/>
                <a:gd name="connsiteY11" fmla="*/ 50104 h 1706045"/>
                <a:gd name="connsiteX12" fmla="*/ 1518154 w 2991215"/>
                <a:gd name="connsiteY12" fmla="*/ 45094 h 1706045"/>
                <a:gd name="connsiteX13" fmla="*/ 1595816 w 2991215"/>
                <a:gd name="connsiteY13" fmla="*/ 92693 h 1706045"/>
                <a:gd name="connsiteX14" fmla="*/ 1638404 w 2991215"/>
                <a:gd name="connsiteY14" fmla="*/ 62630 h 1706045"/>
                <a:gd name="connsiteX15" fmla="*/ 1668467 w 2991215"/>
                <a:gd name="connsiteY15" fmla="*/ 72651 h 1706045"/>
                <a:gd name="connsiteX16" fmla="*/ 1691013 w 2991215"/>
                <a:gd name="connsiteY16" fmla="*/ 112735 h 1706045"/>
                <a:gd name="connsiteX17" fmla="*/ 1686003 w 2991215"/>
                <a:gd name="connsiteY17" fmla="*/ 177870 h 1706045"/>
                <a:gd name="connsiteX18" fmla="*/ 1726086 w 2991215"/>
                <a:gd name="connsiteY18" fmla="*/ 185385 h 1706045"/>
                <a:gd name="connsiteX19" fmla="*/ 1761159 w 2991215"/>
                <a:gd name="connsiteY19" fmla="*/ 172859 h 1706045"/>
                <a:gd name="connsiteX20" fmla="*/ 1783706 w 2991215"/>
                <a:gd name="connsiteY20" fmla="*/ 192901 h 1706045"/>
                <a:gd name="connsiteX21" fmla="*/ 1886419 w 2991215"/>
                <a:gd name="connsiteY21" fmla="*/ 127766 h 1706045"/>
                <a:gd name="connsiteX22" fmla="*/ 1951555 w 2991215"/>
                <a:gd name="connsiteY22" fmla="*/ 152818 h 1706045"/>
                <a:gd name="connsiteX23" fmla="*/ 1926503 w 2991215"/>
                <a:gd name="connsiteY23" fmla="*/ 170354 h 1706045"/>
                <a:gd name="connsiteX24" fmla="*/ 1931513 w 2991215"/>
                <a:gd name="connsiteY24" fmla="*/ 227974 h 1706045"/>
                <a:gd name="connsiteX25" fmla="*/ 1861367 w 2991215"/>
                <a:gd name="connsiteY25" fmla="*/ 308141 h 1706045"/>
                <a:gd name="connsiteX26" fmla="*/ 1801242 w 2991215"/>
                <a:gd name="connsiteY26" fmla="*/ 328182 h 1706045"/>
                <a:gd name="connsiteX27" fmla="*/ 1701034 w 2991215"/>
                <a:gd name="connsiteY27" fmla="*/ 413359 h 1706045"/>
                <a:gd name="connsiteX28" fmla="*/ 1655940 w 2991215"/>
                <a:gd name="connsiteY28" fmla="*/ 408349 h 1706045"/>
                <a:gd name="connsiteX29" fmla="*/ 1610847 w 2991215"/>
                <a:gd name="connsiteY29" fmla="*/ 453442 h 1706045"/>
                <a:gd name="connsiteX30" fmla="*/ 1600826 w 2991215"/>
                <a:gd name="connsiteY30" fmla="*/ 491021 h 1706045"/>
                <a:gd name="connsiteX31" fmla="*/ 1573269 w 2991215"/>
                <a:gd name="connsiteY31" fmla="*/ 501041 h 1706045"/>
                <a:gd name="connsiteX32" fmla="*/ 1568258 w 2991215"/>
                <a:gd name="connsiteY32" fmla="*/ 533609 h 1706045"/>
                <a:gd name="connsiteX33" fmla="*/ 1555732 w 2991215"/>
                <a:gd name="connsiteY33" fmla="*/ 551145 h 1706045"/>
                <a:gd name="connsiteX34" fmla="*/ 1588300 w 2991215"/>
                <a:gd name="connsiteY34" fmla="*/ 573692 h 1706045"/>
                <a:gd name="connsiteX35" fmla="*/ 1663456 w 2991215"/>
                <a:gd name="connsiteY35" fmla="*/ 621291 h 1706045"/>
                <a:gd name="connsiteX36" fmla="*/ 1708550 w 2991215"/>
                <a:gd name="connsiteY36" fmla="*/ 648849 h 1706045"/>
                <a:gd name="connsiteX37" fmla="*/ 1773685 w 2991215"/>
                <a:gd name="connsiteY37" fmla="*/ 688932 h 1706045"/>
                <a:gd name="connsiteX38" fmla="*/ 1841326 w 2991215"/>
                <a:gd name="connsiteY38" fmla="*/ 681416 h 1706045"/>
                <a:gd name="connsiteX39" fmla="*/ 1966586 w 2991215"/>
                <a:gd name="connsiteY39" fmla="*/ 673901 h 1706045"/>
                <a:gd name="connsiteX40" fmla="*/ 2029216 w 2991215"/>
                <a:gd name="connsiteY40" fmla="*/ 631312 h 1706045"/>
                <a:gd name="connsiteX41" fmla="*/ 2046753 w 2991215"/>
                <a:gd name="connsiteY41" fmla="*/ 641333 h 1706045"/>
                <a:gd name="connsiteX42" fmla="*/ 2034227 w 2991215"/>
                <a:gd name="connsiteY42" fmla="*/ 668890 h 1706045"/>
                <a:gd name="connsiteX43" fmla="*/ 2054268 w 2991215"/>
                <a:gd name="connsiteY43" fmla="*/ 683921 h 1706045"/>
                <a:gd name="connsiteX44" fmla="*/ 2091846 w 2991215"/>
                <a:gd name="connsiteY44" fmla="*/ 656364 h 1706045"/>
                <a:gd name="connsiteX45" fmla="*/ 2106877 w 2991215"/>
                <a:gd name="connsiteY45" fmla="*/ 686427 h 1706045"/>
                <a:gd name="connsiteX46" fmla="*/ 2099362 w 2991215"/>
                <a:gd name="connsiteY46" fmla="*/ 718994 h 1706045"/>
                <a:gd name="connsiteX47" fmla="*/ 2101867 w 2991215"/>
                <a:gd name="connsiteY47" fmla="*/ 744046 h 1706045"/>
                <a:gd name="connsiteX48" fmla="*/ 2064289 w 2991215"/>
                <a:gd name="connsiteY48" fmla="*/ 774109 h 1706045"/>
                <a:gd name="connsiteX49" fmla="*/ 2079320 w 2991215"/>
                <a:gd name="connsiteY49" fmla="*/ 799161 h 1706045"/>
                <a:gd name="connsiteX50" fmla="*/ 2079320 w 2991215"/>
                <a:gd name="connsiteY50" fmla="*/ 799161 h 1706045"/>
                <a:gd name="connsiteX51" fmla="*/ 2069299 w 2991215"/>
                <a:gd name="connsiteY51" fmla="*/ 831729 h 1706045"/>
                <a:gd name="connsiteX52" fmla="*/ 2086836 w 2991215"/>
                <a:gd name="connsiteY52" fmla="*/ 851770 h 1706045"/>
                <a:gd name="connsiteX53" fmla="*/ 2066794 w 2991215"/>
                <a:gd name="connsiteY53" fmla="*/ 881833 h 1706045"/>
                <a:gd name="connsiteX54" fmla="*/ 2086836 w 2991215"/>
                <a:gd name="connsiteY54" fmla="*/ 904379 h 1706045"/>
                <a:gd name="connsiteX55" fmla="*/ 2084331 w 2991215"/>
                <a:gd name="connsiteY55" fmla="*/ 949473 h 1706045"/>
                <a:gd name="connsiteX56" fmla="*/ 2046753 w 2991215"/>
                <a:gd name="connsiteY56" fmla="*/ 1009598 h 1706045"/>
                <a:gd name="connsiteX57" fmla="*/ 2031721 w 2991215"/>
                <a:gd name="connsiteY57" fmla="*/ 1054692 h 1706045"/>
                <a:gd name="connsiteX58" fmla="*/ 2054268 w 2991215"/>
                <a:gd name="connsiteY58" fmla="*/ 1092270 h 1706045"/>
                <a:gd name="connsiteX59" fmla="*/ 2054268 w 2991215"/>
                <a:gd name="connsiteY59" fmla="*/ 1119827 h 1706045"/>
                <a:gd name="connsiteX60" fmla="*/ 2086836 w 2991215"/>
                <a:gd name="connsiteY60" fmla="*/ 1122332 h 1706045"/>
                <a:gd name="connsiteX61" fmla="*/ 2111888 w 2991215"/>
                <a:gd name="connsiteY61" fmla="*/ 1089765 h 1706045"/>
                <a:gd name="connsiteX62" fmla="*/ 2149466 w 2991215"/>
                <a:gd name="connsiteY62" fmla="*/ 1097280 h 1706045"/>
                <a:gd name="connsiteX63" fmla="*/ 2179528 w 2991215"/>
                <a:gd name="connsiteY63" fmla="*/ 1122332 h 1706045"/>
                <a:gd name="connsiteX64" fmla="*/ 2212096 w 2991215"/>
                <a:gd name="connsiteY64" fmla="*/ 1087259 h 1706045"/>
                <a:gd name="connsiteX65" fmla="*/ 2209591 w 2991215"/>
                <a:gd name="connsiteY65" fmla="*/ 1037155 h 1706045"/>
                <a:gd name="connsiteX66" fmla="*/ 2232138 w 2991215"/>
                <a:gd name="connsiteY66" fmla="*/ 999577 h 1706045"/>
                <a:gd name="connsiteX67" fmla="*/ 2212096 w 2991215"/>
                <a:gd name="connsiteY67" fmla="*/ 974525 h 1706045"/>
                <a:gd name="connsiteX68" fmla="*/ 2174518 w 2991215"/>
                <a:gd name="connsiteY68" fmla="*/ 982041 h 1706045"/>
                <a:gd name="connsiteX69" fmla="*/ 2159487 w 2991215"/>
                <a:gd name="connsiteY69" fmla="*/ 959494 h 1706045"/>
                <a:gd name="connsiteX70" fmla="*/ 2194560 w 2991215"/>
                <a:gd name="connsiteY70" fmla="*/ 914400 h 1706045"/>
                <a:gd name="connsiteX71" fmla="*/ 2209591 w 2991215"/>
                <a:gd name="connsiteY71" fmla="*/ 891853 h 1706045"/>
                <a:gd name="connsiteX72" fmla="*/ 2254685 w 2991215"/>
                <a:gd name="connsiteY72" fmla="*/ 861791 h 1706045"/>
                <a:gd name="connsiteX73" fmla="*/ 2292263 w 2991215"/>
                <a:gd name="connsiteY73" fmla="*/ 829223 h 1706045"/>
                <a:gd name="connsiteX74" fmla="*/ 2334851 w 2991215"/>
                <a:gd name="connsiteY74" fmla="*/ 836739 h 1706045"/>
                <a:gd name="connsiteX75" fmla="*/ 2364914 w 2991215"/>
                <a:gd name="connsiteY75" fmla="*/ 824213 h 1706045"/>
                <a:gd name="connsiteX76" fmla="*/ 2382450 w 2991215"/>
                <a:gd name="connsiteY76" fmla="*/ 841749 h 1706045"/>
                <a:gd name="connsiteX77" fmla="*/ 2347377 w 2991215"/>
                <a:gd name="connsiteY77" fmla="*/ 876822 h 1706045"/>
                <a:gd name="connsiteX78" fmla="*/ 2329841 w 2991215"/>
                <a:gd name="connsiteY78" fmla="*/ 906885 h 1706045"/>
                <a:gd name="connsiteX79" fmla="*/ 2322325 w 2991215"/>
                <a:gd name="connsiteY79" fmla="*/ 931937 h 1706045"/>
                <a:gd name="connsiteX80" fmla="*/ 2302284 w 2991215"/>
                <a:gd name="connsiteY80" fmla="*/ 944463 h 1706045"/>
                <a:gd name="connsiteX81" fmla="*/ 2272221 w 2991215"/>
                <a:gd name="connsiteY81" fmla="*/ 924421 h 1706045"/>
                <a:gd name="connsiteX82" fmla="*/ 2249674 w 2991215"/>
                <a:gd name="connsiteY82" fmla="*/ 951978 h 1706045"/>
                <a:gd name="connsiteX83" fmla="*/ 2262200 w 2991215"/>
                <a:gd name="connsiteY83" fmla="*/ 974525 h 1706045"/>
                <a:gd name="connsiteX84" fmla="*/ 2282242 w 2991215"/>
                <a:gd name="connsiteY84" fmla="*/ 977030 h 1706045"/>
                <a:gd name="connsiteX85" fmla="*/ 2339862 w 2991215"/>
                <a:gd name="connsiteY85" fmla="*/ 1029640 h 1706045"/>
                <a:gd name="connsiteX86" fmla="*/ 2412513 w 2991215"/>
                <a:gd name="connsiteY86" fmla="*/ 1027135 h 1706045"/>
                <a:gd name="connsiteX87" fmla="*/ 2422533 w 2991215"/>
                <a:gd name="connsiteY87" fmla="*/ 1039661 h 1706045"/>
                <a:gd name="connsiteX88" fmla="*/ 2359903 w 2991215"/>
                <a:gd name="connsiteY88" fmla="*/ 1082249 h 1706045"/>
                <a:gd name="connsiteX89" fmla="*/ 2339862 w 2991215"/>
                <a:gd name="connsiteY89" fmla="*/ 1109806 h 1706045"/>
                <a:gd name="connsiteX90" fmla="*/ 2337356 w 2991215"/>
                <a:gd name="connsiteY90" fmla="*/ 1157405 h 1706045"/>
                <a:gd name="connsiteX91" fmla="*/ 2322325 w 2991215"/>
                <a:gd name="connsiteY91" fmla="*/ 1189973 h 1706045"/>
                <a:gd name="connsiteX92" fmla="*/ 2287252 w 2991215"/>
                <a:gd name="connsiteY92" fmla="*/ 1212520 h 1706045"/>
                <a:gd name="connsiteX93" fmla="*/ 2239653 w 2991215"/>
                <a:gd name="connsiteY93" fmla="*/ 1210015 h 1706045"/>
                <a:gd name="connsiteX94" fmla="*/ 2209591 w 2991215"/>
                <a:gd name="connsiteY94" fmla="*/ 1235067 h 1706045"/>
                <a:gd name="connsiteX95" fmla="*/ 2197065 w 2991215"/>
                <a:gd name="connsiteY95" fmla="*/ 1250098 h 1706045"/>
                <a:gd name="connsiteX96" fmla="*/ 2237148 w 2991215"/>
                <a:gd name="connsiteY96" fmla="*/ 1272645 h 1706045"/>
                <a:gd name="connsiteX97" fmla="*/ 2279737 w 2991215"/>
                <a:gd name="connsiteY97" fmla="*/ 1262624 h 1706045"/>
                <a:gd name="connsiteX98" fmla="*/ 2334851 w 2991215"/>
                <a:gd name="connsiteY98" fmla="*/ 1255108 h 1706045"/>
                <a:gd name="connsiteX99" fmla="*/ 2417523 w 2991215"/>
                <a:gd name="connsiteY99" fmla="*/ 1262624 h 1706045"/>
                <a:gd name="connsiteX100" fmla="*/ 2472637 w 2991215"/>
                <a:gd name="connsiteY100" fmla="*/ 1217530 h 1706045"/>
                <a:gd name="connsiteX101" fmla="*/ 2560320 w 2991215"/>
                <a:gd name="connsiteY101" fmla="*/ 1147384 h 1706045"/>
                <a:gd name="connsiteX102" fmla="*/ 2582867 w 2991215"/>
                <a:gd name="connsiteY102" fmla="*/ 1069723 h 1706045"/>
                <a:gd name="connsiteX103" fmla="*/ 2622950 w 2991215"/>
                <a:gd name="connsiteY103" fmla="*/ 1024629 h 1706045"/>
                <a:gd name="connsiteX104" fmla="*/ 2658023 w 2991215"/>
                <a:gd name="connsiteY104" fmla="*/ 1002082 h 1706045"/>
                <a:gd name="connsiteX105" fmla="*/ 2675559 w 2991215"/>
                <a:gd name="connsiteY105" fmla="*/ 1027135 h 1706045"/>
                <a:gd name="connsiteX106" fmla="*/ 2660528 w 2991215"/>
                <a:gd name="connsiteY106" fmla="*/ 1057197 h 1706045"/>
                <a:gd name="connsiteX107" fmla="*/ 2660528 w 2991215"/>
                <a:gd name="connsiteY107" fmla="*/ 1107301 h 1706045"/>
                <a:gd name="connsiteX108" fmla="*/ 2642991 w 2991215"/>
                <a:gd name="connsiteY108" fmla="*/ 1142374 h 1706045"/>
                <a:gd name="connsiteX109" fmla="*/ 2620445 w 2991215"/>
                <a:gd name="connsiteY109" fmla="*/ 1164921 h 1706045"/>
                <a:gd name="connsiteX110" fmla="*/ 2585372 w 2991215"/>
                <a:gd name="connsiteY110" fmla="*/ 1202499 h 1706045"/>
                <a:gd name="connsiteX111" fmla="*/ 2585372 w 2991215"/>
                <a:gd name="connsiteY111" fmla="*/ 1232561 h 1706045"/>
                <a:gd name="connsiteX112" fmla="*/ 2552804 w 2991215"/>
                <a:gd name="connsiteY112" fmla="*/ 1260119 h 1706045"/>
                <a:gd name="connsiteX113" fmla="*/ 2577856 w 2991215"/>
                <a:gd name="connsiteY113" fmla="*/ 1280160 h 1706045"/>
                <a:gd name="connsiteX114" fmla="*/ 2630465 w 2991215"/>
                <a:gd name="connsiteY114" fmla="*/ 1267634 h 1706045"/>
                <a:gd name="connsiteX115" fmla="*/ 2645497 w 2991215"/>
                <a:gd name="connsiteY115" fmla="*/ 1242582 h 1706045"/>
                <a:gd name="connsiteX116" fmla="*/ 2648002 w 2991215"/>
                <a:gd name="connsiteY116" fmla="*/ 1215025 h 1706045"/>
                <a:gd name="connsiteX117" fmla="*/ 2668044 w 2991215"/>
                <a:gd name="connsiteY117" fmla="*/ 1189973 h 1706045"/>
                <a:gd name="connsiteX118" fmla="*/ 2663033 w 2991215"/>
                <a:gd name="connsiteY118" fmla="*/ 1157405 h 1706045"/>
                <a:gd name="connsiteX119" fmla="*/ 2690590 w 2991215"/>
                <a:gd name="connsiteY119" fmla="*/ 1129848 h 1706045"/>
                <a:gd name="connsiteX120" fmla="*/ 2683075 w 2991215"/>
                <a:gd name="connsiteY120" fmla="*/ 1062207 h 1706045"/>
                <a:gd name="connsiteX121" fmla="*/ 2723158 w 2991215"/>
                <a:gd name="connsiteY121" fmla="*/ 992062 h 1706045"/>
                <a:gd name="connsiteX122" fmla="*/ 2723158 w 2991215"/>
                <a:gd name="connsiteY122" fmla="*/ 959494 h 1706045"/>
                <a:gd name="connsiteX123" fmla="*/ 2683075 w 2991215"/>
                <a:gd name="connsiteY123" fmla="*/ 964504 h 1706045"/>
                <a:gd name="connsiteX124" fmla="*/ 2695601 w 2991215"/>
                <a:gd name="connsiteY124" fmla="*/ 929432 h 1706045"/>
                <a:gd name="connsiteX125" fmla="*/ 2690590 w 2991215"/>
                <a:gd name="connsiteY125" fmla="*/ 861791 h 1706045"/>
                <a:gd name="connsiteX126" fmla="*/ 2668044 w 2991215"/>
                <a:gd name="connsiteY126" fmla="*/ 849265 h 1706045"/>
                <a:gd name="connsiteX127" fmla="*/ 2708127 w 2991215"/>
                <a:gd name="connsiteY127" fmla="*/ 811687 h 1706045"/>
                <a:gd name="connsiteX128" fmla="*/ 2803325 w 2991215"/>
                <a:gd name="connsiteY128" fmla="*/ 869307 h 1706045"/>
                <a:gd name="connsiteX129" fmla="*/ 2820861 w 2991215"/>
                <a:gd name="connsiteY129" fmla="*/ 906885 h 1706045"/>
                <a:gd name="connsiteX130" fmla="*/ 2848418 w 2991215"/>
                <a:gd name="connsiteY130" fmla="*/ 891853 h 1706045"/>
                <a:gd name="connsiteX131" fmla="*/ 2941111 w 2991215"/>
                <a:gd name="connsiteY131" fmla="*/ 889348 h 1706045"/>
                <a:gd name="connsiteX132" fmla="*/ 2958647 w 2991215"/>
                <a:gd name="connsiteY132" fmla="*/ 859286 h 1706045"/>
                <a:gd name="connsiteX133" fmla="*/ 2991215 w 2991215"/>
                <a:gd name="connsiteY133" fmla="*/ 856781 h 1706045"/>
                <a:gd name="connsiteX134" fmla="*/ 2991215 w 2991215"/>
                <a:gd name="connsiteY134" fmla="*/ 911895 h 1706045"/>
                <a:gd name="connsiteX135" fmla="*/ 2983699 w 2991215"/>
                <a:gd name="connsiteY135" fmla="*/ 941958 h 1706045"/>
                <a:gd name="connsiteX136" fmla="*/ 2973679 w 2991215"/>
                <a:gd name="connsiteY136" fmla="*/ 974525 h 1706045"/>
                <a:gd name="connsiteX137" fmla="*/ 2921069 w 2991215"/>
                <a:gd name="connsiteY137" fmla="*/ 1042166 h 1706045"/>
                <a:gd name="connsiteX138" fmla="*/ 2855934 w 2991215"/>
                <a:gd name="connsiteY138" fmla="*/ 1077239 h 1706045"/>
                <a:gd name="connsiteX139" fmla="*/ 2833387 w 2991215"/>
                <a:gd name="connsiteY139" fmla="*/ 1064713 h 1706045"/>
                <a:gd name="connsiteX140" fmla="*/ 2800819 w 2991215"/>
                <a:gd name="connsiteY140" fmla="*/ 1029640 h 1706045"/>
                <a:gd name="connsiteX141" fmla="*/ 2735684 w 2991215"/>
                <a:gd name="connsiteY141" fmla="*/ 1082249 h 1706045"/>
                <a:gd name="connsiteX142" fmla="*/ 2728168 w 2991215"/>
                <a:gd name="connsiteY142" fmla="*/ 1132353 h 1706045"/>
                <a:gd name="connsiteX143" fmla="*/ 2750715 w 2991215"/>
                <a:gd name="connsiteY143" fmla="*/ 1159910 h 1706045"/>
                <a:gd name="connsiteX144" fmla="*/ 2738189 w 2991215"/>
                <a:gd name="connsiteY144" fmla="*/ 1199994 h 1706045"/>
                <a:gd name="connsiteX145" fmla="*/ 2735684 w 2991215"/>
                <a:gd name="connsiteY145" fmla="*/ 1235067 h 1706045"/>
                <a:gd name="connsiteX146" fmla="*/ 2720653 w 2991215"/>
                <a:gd name="connsiteY146" fmla="*/ 1255108 h 1706045"/>
                <a:gd name="connsiteX147" fmla="*/ 2678064 w 2991215"/>
                <a:gd name="connsiteY147" fmla="*/ 1275150 h 1706045"/>
                <a:gd name="connsiteX148" fmla="*/ 2650507 w 2991215"/>
                <a:gd name="connsiteY148" fmla="*/ 1310223 h 1706045"/>
                <a:gd name="connsiteX149" fmla="*/ 2640486 w 2991215"/>
                <a:gd name="connsiteY149" fmla="*/ 1355316 h 1706045"/>
                <a:gd name="connsiteX150" fmla="*/ 2637981 w 2991215"/>
                <a:gd name="connsiteY150" fmla="*/ 1400410 h 1706045"/>
                <a:gd name="connsiteX151" fmla="*/ 2582867 w 2991215"/>
                <a:gd name="connsiteY151" fmla="*/ 1390389 h 1706045"/>
                <a:gd name="connsiteX152" fmla="*/ 2530257 w 2991215"/>
                <a:gd name="connsiteY152" fmla="*/ 1448009 h 1706045"/>
                <a:gd name="connsiteX153" fmla="*/ 2480153 w 2991215"/>
                <a:gd name="connsiteY153" fmla="*/ 1505629 h 1706045"/>
                <a:gd name="connsiteX154" fmla="*/ 2382450 w 2991215"/>
                <a:gd name="connsiteY154" fmla="*/ 1550722 h 1706045"/>
                <a:gd name="connsiteX155" fmla="*/ 2294768 w 2991215"/>
                <a:gd name="connsiteY155" fmla="*/ 1543207 h 1706045"/>
                <a:gd name="connsiteX156" fmla="*/ 2259695 w 2991215"/>
                <a:gd name="connsiteY156" fmla="*/ 1495608 h 1706045"/>
                <a:gd name="connsiteX157" fmla="*/ 2156982 w 2991215"/>
                <a:gd name="connsiteY157" fmla="*/ 1470556 h 1706045"/>
                <a:gd name="connsiteX158" fmla="*/ 2126919 w 2991215"/>
                <a:gd name="connsiteY158" fmla="*/ 1440493 h 1706045"/>
                <a:gd name="connsiteX159" fmla="*/ 2099362 w 2991215"/>
                <a:gd name="connsiteY159" fmla="*/ 1440493 h 1706045"/>
                <a:gd name="connsiteX160" fmla="*/ 2076815 w 2991215"/>
                <a:gd name="connsiteY160" fmla="*/ 1480577 h 1706045"/>
                <a:gd name="connsiteX161" fmla="*/ 2024206 w 2991215"/>
                <a:gd name="connsiteY161" fmla="*/ 1455525 h 1706045"/>
                <a:gd name="connsiteX162" fmla="*/ 2009174 w 2991215"/>
                <a:gd name="connsiteY162" fmla="*/ 1488092 h 1706045"/>
                <a:gd name="connsiteX163" fmla="*/ 1996648 w 2991215"/>
                <a:gd name="connsiteY163" fmla="*/ 1505629 h 1706045"/>
                <a:gd name="connsiteX164" fmla="*/ 1856357 w 2991215"/>
                <a:gd name="connsiteY164" fmla="*/ 1573269 h 1706045"/>
                <a:gd name="connsiteX165" fmla="*/ 1728591 w 2991215"/>
                <a:gd name="connsiteY165" fmla="*/ 1701035 h 1706045"/>
                <a:gd name="connsiteX166" fmla="*/ 1680993 w 2991215"/>
                <a:gd name="connsiteY166" fmla="*/ 1706045 h 1706045"/>
                <a:gd name="connsiteX167" fmla="*/ 1640909 w 2991215"/>
                <a:gd name="connsiteY167" fmla="*/ 1668467 h 1706045"/>
                <a:gd name="connsiteX168" fmla="*/ 1648425 w 2991215"/>
                <a:gd name="connsiteY168" fmla="*/ 1608342 h 1706045"/>
                <a:gd name="connsiteX169" fmla="*/ 1625878 w 2991215"/>
                <a:gd name="connsiteY169" fmla="*/ 1580785 h 1706045"/>
                <a:gd name="connsiteX170" fmla="*/ 1560743 w 2991215"/>
                <a:gd name="connsiteY170" fmla="*/ 1580785 h 1706045"/>
                <a:gd name="connsiteX171" fmla="*/ 1475566 w 2991215"/>
                <a:gd name="connsiteY171" fmla="*/ 1588301 h 1706045"/>
                <a:gd name="connsiteX172" fmla="*/ 1442998 w 2991215"/>
                <a:gd name="connsiteY172" fmla="*/ 1523165 h 1706045"/>
                <a:gd name="connsiteX173" fmla="*/ 1410430 w 2991215"/>
                <a:gd name="connsiteY173" fmla="*/ 1478072 h 1706045"/>
                <a:gd name="connsiteX174" fmla="*/ 1442998 w 2991215"/>
                <a:gd name="connsiteY174" fmla="*/ 1427967 h 1706045"/>
                <a:gd name="connsiteX175" fmla="*/ 1430472 w 2991215"/>
                <a:gd name="connsiteY175" fmla="*/ 1392895 h 1706045"/>
                <a:gd name="connsiteX176" fmla="*/ 1400410 w 2991215"/>
                <a:gd name="connsiteY176" fmla="*/ 1352811 h 1706045"/>
                <a:gd name="connsiteX177" fmla="*/ 1400410 w 2991215"/>
                <a:gd name="connsiteY177" fmla="*/ 1352811 h 1706045"/>
                <a:gd name="connsiteX178" fmla="*/ 1437988 w 2991215"/>
                <a:gd name="connsiteY178" fmla="*/ 1342790 h 1706045"/>
                <a:gd name="connsiteX179" fmla="*/ 1432977 w 2991215"/>
                <a:gd name="connsiteY179" fmla="*/ 1305212 h 1706045"/>
                <a:gd name="connsiteX180" fmla="*/ 1400410 w 2991215"/>
                <a:gd name="connsiteY180" fmla="*/ 1267634 h 1706045"/>
                <a:gd name="connsiteX181" fmla="*/ 1395399 w 2991215"/>
                <a:gd name="connsiteY181" fmla="*/ 1240077 h 1706045"/>
                <a:gd name="connsiteX182" fmla="*/ 1367842 w 2991215"/>
                <a:gd name="connsiteY182" fmla="*/ 1240077 h 1706045"/>
                <a:gd name="connsiteX183" fmla="*/ 1340285 w 2991215"/>
                <a:gd name="connsiteY183" fmla="*/ 1227551 h 1706045"/>
                <a:gd name="connsiteX184" fmla="*/ 1330264 w 2991215"/>
                <a:gd name="connsiteY184" fmla="*/ 1167426 h 1706045"/>
                <a:gd name="connsiteX185" fmla="*/ 1297696 w 2991215"/>
                <a:gd name="connsiteY185" fmla="*/ 1182457 h 1706045"/>
                <a:gd name="connsiteX186" fmla="*/ 1257613 w 2991215"/>
                <a:gd name="connsiteY186" fmla="*/ 1255108 h 1706045"/>
                <a:gd name="connsiteX187" fmla="*/ 1154899 w 2991215"/>
                <a:gd name="connsiteY187" fmla="*/ 1307718 h 1706045"/>
                <a:gd name="connsiteX188" fmla="*/ 1127342 w 2991215"/>
                <a:gd name="connsiteY188" fmla="*/ 1300202 h 1706045"/>
                <a:gd name="connsiteX189" fmla="*/ 1097280 w 2991215"/>
                <a:gd name="connsiteY189" fmla="*/ 1265129 h 1706045"/>
                <a:gd name="connsiteX190" fmla="*/ 1057196 w 2991215"/>
                <a:gd name="connsiteY190" fmla="*/ 1270139 h 1706045"/>
                <a:gd name="connsiteX191" fmla="*/ 1022124 w 2991215"/>
                <a:gd name="connsiteY191" fmla="*/ 1222541 h 1706045"/>
                <a:gd name="connsiteX192" fmla="*/ 987051 w 2991215"/>
                <a:gd name="connsiteY192" fmla="*/ 1227551 h 1706045"/>
                <a:gd name="connsiteX193" fmla="*/ 969514 w 2991215"/>
                <a:gd name="connsiteY193" fmla="*/ 1257613 h 1706045"/>
                <a:gd name="connsiteX194" fmla="*/ 929431 w 2991215"/>
                <a:gd name="connsiteY194" fmla="*/ 1252603 h 1706045"/>
                <a:gd name="connsiteX195" fmla="*/ 871811 w 2991215"/>
                <a:gd name="connsiteY195" fmla="*/ 1295192 h 1706045"/>
                <a:gd name="connsiteX196" fmla="*/ 864296 w 2991215"/>
                <a:gd name="connsiteY196" fmla="*/ 1337780 h 1706045"/>
                <a:gd name="connsiteX197" fmla="*/ 836738 w 2991215"/>
                <a:gd name="connsiteY197" fmla="*/ 1380369 h 1706045"/>
                <a:gd name="connsiteX198" fmla="*/ 801665 w 2991215"/>
                <a:gd name="connsiteY198" fmla="*/ 1370348 h 1706045"/>
                <a:gd name="connsiteX199" fmla="*/ 779119 w 2991215"/>
                <a:gd name="connsiteY199" fmla="*/ 1345296 h 1706045"/>
                <a:gd name="connsiteX200" fmla="*/ 746551 w 2991215"/>
                <a:gd name="connsiteY200" fmla="*/ 1370348 h 1706045"/>
                <a:gd name="connsiteX201" fmla="*/ 708973 w 2991215"/>
                <a:gd name="connsiteY201" fmla="*/ 1370348 h 1706045"/>
                <a:gd name="connsiteX202" fmla="*/ 671395 w 2991215"/>
                <a:gd name="connsiteY202" fmla="*/ 1397905 h 1706045"/>
                <a:gd name="connsiteX203" fmla="*/ 631311 w 2991215"/>
                <a:gd name="connsiteY203" fmla="*/ 1382874 h 1706045"/>
                <a:gd name="connsiteX204" fmla="*/ 596239 w 2991215"/>
                <a:gd name="connsiteY204" fmla="*/ 1382874 h 1706045"/>
                <a:gd name="connsiteX205" fmla="*/ 561166 w 2991215"/>
                <a:gd name="connsiteY205" fmla="*/ 1357822 h 1706045"/>
                <a:gd name="connsiteX206" fmla="*/ 531103 w 2991215"/>
                <a:gd name="connsiteY206" fmla="*/ 1377863 h 1706045"/>
                <a:gd name="connsiteX207" fmla="*/ 493525 w 2991215"/>
                <a:gd name="connsiteY207" fmla="*/ 1370348 h 1706045"/>
                <a:gd name="connsiteX208" fmla="*/ 468473 w 2991215"/>
                <a:gd name="connsiteY208" fmla="*/ 1410431 h 1706045"/>
                <a:gd name="connsiteX209" fmla="*/ 438411 w 2991215"/>
                <a:gd name="connsiteY209" fmla="*/ 1427967 h 1706045"/>
                <a:gd name="connsiteX210" fmla="*/ 413359 w 2991215"/>
                <a:gd name="connsiteY210" fmla="*/ 1402915 h 1706045"/>
                <a:gd name="connsiteX211" fmla="*/ 393317 w 2991215"/>
                <a:gd name="connsiteY211" fmla="*/ 1337780 h 1706045"/>
                <a:gd name="connsiteX212" fmla="*/ 345718 w 2991215"/>
                <a:gd name="connsiteY212" fmla="*/ 1360327 h 1706045"/>
                <a:gd name="connsiteX213" fmla="*/ 315656 w 2991215"/>
                <a:gd name="connsiteY213" fmla="*/ 1365337 h 1706045"/>
                <a:gd name="connsiteX214" fmla="*/ 288098 w 2991215"/>
                <a:gd name="connsiteY214" fmla="*/ 1340285 h 1706045"/>
                <a:gd name="connsiteX215" fmla="*/ 323171 w 2991215"/>
                <a:gd name="connsiteY215" fmla="*/ 1300202 h 1706045"/>
                <a:gd name="connsiteX216" fmla="*/ 320666 w 2991215"/>
                <a:gd name="connsiteY216" fmla="*/ 1237572 h 1706045"/>
                <a:gd name="connsiteX217" fmla="*/ 305635 w 2991215"/>
                <a:gd name="connsiteY217" fmla="*/ 1207509 h 1706045"/>
                <a:gd name="connsiteX218" fmla="*/ 323171 w 2991215"/>
                <a:gd name="connsiteY218" fmla="*/ 1162416 h 1706045"/>
                <a:gd name="connsiteX219" fmla="*/ 280583 w 2991215"/>
                <a:gd name="connsiteY219" fmla="*/ 1107301 h 1706045"/>
                <a:gd name="connsiteX220" fmla="*/ 285593 w 2991215"/>
                <a:gd name="connsiteY220" fmla="*/ 1029640 h 1706045"/>
                <a:gd name="connsiteX221" fmla="*/ 250520 w 2991215"/>
                <a:gd name="connsiteY221" fmla="*/ 999577 h 1706045"/>
                <a:gd name="connsiteX222" fmla="*/ 207932 w 2991215"/>
                <a:gd name="connsiteY222" fmla="*/ 997072 h 1706045"/>
                <a:gd name="connsiteX223" fmla="*/ 167848 w 2991215"/>
                <a:gd name="connsiteY223" fmla="*/ 1007093 h 1706045"/>
                <a:gd name="connsiteX224" fmla="*/ 142796 w 2991215"/>
                <a:gd name="connsiteY224" fmla="*/ 1002082 h 1706045"/>
                <a:gd name="connsiteX225" fmla="*/ 97703 w 2991215"/>
                <a:gd name="connsiteY225" fmla="*/ 977030 h 1706045"/>
                <a:gd name="connsiteX226" fmla="*/ 72651 w 2991215"/>
                <a:gd name="connsiteY226" fmla="*/ 949473 h 1706045"/>
                <a:gd name="connsiteX227" fmla="*/ 32567 w 2991215"/>
                <a:gd name="connsiteY227" fmla="*/ 939452 h 1706045"/>
                <a:gd name="connsiteX228" fmla="*/ 0 w 2991215"/>
                <a:gd name="connsiteY228" fmla="*/ 891853 h 1706045"/>
                <a:gd name="connsiteX229" fmla="*/ 22547 w 2991215"/>
                <a:gd name="connsiteY229" fmla="*/ 849265 h 1706045"/>
                <a:gd name="connsiteX230" fmla="*/ 72651 w 2991215"/>
                <a:gd name="connsiteY230" fmla="*/ 766593 h 1706045"/>
                <a:gd name="connsiteX231" fmla="*/ 110229 w 2991215"/>
                <a:gd name="connsiteY231" fmla="*/ 736531 h 1706045"/>
                <a:gd name="connsiteX232" fmla="*/ 140291 w 2991215"/>
                <a:gd name="connsiteY232" fmla="*/ 731520 h 1706045"/>
                <a:gd name="connsiteX233" fmla="*/ 175364 w 2991215"/>
                <a:gd name="connsiteY233" fmla="*/ 711479 h 1706045"/>
                <a:gd name="connsiteX234" fmla="*/ 222963 w 2991215"/>
                <a:gd name="connsiteY234" fmla="*/ 729015 h 1706045"/>
                <a:gd name="connsiteX235" fmla="*/ 268057 w 2991215"/>
                <a:gd name="connsiteY235" fmla="*/ 698953 h 1706045"/>
                <a:gd name="connsiteX236" fmla="*/ 255531 w 2991215"/>
                <a:gd name="connsiteY236" fmla="*/ 658869 h 1706045"/>
                <a:gd name="connsiteX237" fmla="*/ 260541 w 2991215"/>
                <a:gd name="connsiteY237" fmla="*/ 633817 h 1706045"/>
                <a:gd name="connsiteX238" fmla="*/ 285593 w 2991215"/>
                <a:gd name="connsiteY238" fmla="*/ 591229 h 1706045"/>
                <a:gd name="connsiteX239" fmla="*/ 270562 w 2991215"/>
                <a:gd name="connsiteY239" fmla="*/ 561166 h 1706045"/>
                <a:gd name="connsiteX240" fmla="*/ 308140 w 2991215"/>
                <a:gd name="connsiteY240" fmla="*/ 536114 h 1706045"/>
                <a:gd name="connsiteX241" fmla="*/ 365760 w 2991215"/>
                <a:gd name="connsiteY241" fmla="*/ 501041 h 1706045"/>
                <a:gd name="connsiteX242" fmla="*/ 430895 w 2991215"/>
                <a:gd name="connsiteY242" fmla="*/ 508557 h 1706045"/>
                <a:gd name="connsiteX243" fmla="*/ 438411 w 2991215"/>
                <a:gd name="connsiteY243" fmla="*/ 473484 h 1706045"/>
                <a:gd name="connsiteX244" fmla="*/ 501041 w 2991215"/>
                <a:gd name="connsiteY244" fmla="*/ 450937 h 1706045"/>
                <a:gd name="connsiteX245" fmla="*/ 516072 w 2991215"/>
                <a:gd name="connsiteY245" fmla="*/ 430896 h 1706045"/>
                <a:gd name="connsiteX246" fmla="*/ 566176 w 2991215"/>
                <a:gd name="connsiteY246" fmla="*/ 393318 h 1706045"/>
                <a:gd name="connsiteX247" fmla="*/ 568681 w 2991215"/>
                <a:gd name="connsiteY247" fmla="*/ 345719 h 1706045"/>
                <a:gd name="connsiteX248" fmla="*/ 598744 w 2991215"/>
                <a:gd name="connsiteY248" fmla="*/ 343213 h 1706045"/>
                <a:gd name="connsiteX249" fmla="*/ 626301 w 2991215"/>
                <a:gd name="connsiteY249" fmla="*/ 325677 h 1706045"/>
                <a:gd name="connsiteX250" fmla="*/ 678910 w 2991215"/>
                <a:gd name="connsiteY250" fmla="*/ 343213 h 1706045"/>
                <a:gd name="connsiteX251" fmla="*/ 701457 w 2991215"/>
                <a:gd name="connsiteY251" fmla="*/ 288099 h 1706045"/>
                <a:gd name="connsiteX252" fmla="*/ 681416 w 2991215"/>
                <a:gd name="connsiteY252" fmla="*/ 243005 h 1706045"/>
                <a:gd name="connsiteX253" fmla="*/ 711478 w 2991215"/>
                <a:gd name="connsiteY253" fmla="*/ 237995 h 1706045"/>
                <a:gd name="connsiteX254" fmla="*/ 776613 w 2991215"/>
                <a:gd name="connsiteY254" fmla="*/ 237995 h 1706045"/>
                <a:gd name="connsiteX255" fmla="*/ 774108 w 2991215"/>
                <a:gd name="connsiteY255" fmla="*/ 227974 h 1706045"/>
                <a:gd name="connsiteX256" fmla="*/ 779119 w 2991215"/>
                <a:gd name="connsiteY256" fmla="*/ 227974 h 1706045"/>
                <a:gd name="connsiteX257" fmla="*/ 774108 w 2991215"/>
                <a:gd name="connsiteY257" fmla="*/ 230479 h 1706045"/>
                <a:gd name="connsiteX258" fmla="*/ 811686 w 2991215"/>
                <a:gd name="connsiteY258" fmla="*/ 180375 h 1706045"/>
                <a:gd name="connsiteX259" fmla="*/ 834233 w 2991215"/>
                <a:gd name="connsiteY259" fmla="*/ 182880 h 1706045"/>
                <a:gd name="connsiteX260" fmla="*/ 874316 w 2991215"/>
                <a:gd name="connsiteY260" fmla="*/ 190396 h 1706045"/>
                <a:gd name="connsiteX261" fmla="*/ 884337 w 2991215"/>
                <a:gd name="connsiteY261" fmla="*/ 147807 h 1706045"/>
                <a:gd name="connsiteX262" fmla="*/ 846759 w 2991215"/>
                <a:gd name="connsiteY262" fmla="*/ 125261 h 1706045"/>
                <a:gd name="connsiteX263" fmla="*/ 801665 w 2991215"/>
                <a:gd name="connsiteY263" fmla="*/ 112735 h 1706045"/>
                <a:gd name="connsiteX264" fmla="*/ 804171 w 2991215"/>
                <a:gd name="connsiteY264" fmla="*/ 42589 h 1706045"/>
                <a:gd name="connsiteX0" fmla="*/ 804171 w 2991215"/>
                <a:gd name="connsiteY0" fmla="*/ 42589 h 1706045"/>
                <a:gd name="connsiteX1" fmla="*/ 879327 w 2991215"/>
                <a:gd name="connsiteY1" fmla="*/ 32568 h 1706045"/>
                <a:gd name="connsiteX2" fmla="*/ 964504 w 2991215"/>
                <a:gd name="connsiteY2" fmla="*/ 37578 h 1706045"/>
                <a:gd name="connsiteX3" fmla="*/ 1007092 w 2991215"/>
                <a:gd name="connsiteY3" fmla="*/ 0 h 1706045"/>
                <a:gd name="connsiteX4" fmla="*/ 1037155 w 2991215"/>
                <a:gd name="connsiteY4" fmla="*/ 0 h 1706045"/>
                <a:gd name="connsiteX5" fmla="*/ 1079743 w 2991215"/>
                <a:gd name="connsiteY5" fmla="*/ 32568 h 1706045"/>
                <a:gd name="connsiteX6" fmla="*/ 1187467 w 2991215"/>
                <a:gd name="connsiteY6" fmla="*/ 35073 h 1706045"/>
                <a:gd name="connsiteX7" fmla="*/ 1207509 w 2991215"/>
                <a:gd name="connsiteY7" fmla="*/ 10021 h 1706045"/>
                <a:gd name="connsiteX8" fmla="*/ 1242582 w 2991215"/>
                <a:gd name="connsiteY8" fmla="*/ 7516 h 1706045"/>
                <a:gd name="connsiteX9" fmla="*/ 1352811 w 2991215"/>
                <a:gd name="connsiteY9" fmla="*/ 70146 h 1706045"/>
                <a:gd name="connsiteX10" fmla="*/ 1448008 w 2991215"/>
                <a:gd name="connsiteY10" fmla="*/ 90188 h 1706045"/>
                <a:gd name="connsiteX11" fmla="*/ 1483081 w 2991215"/>
                <a:gd name="connsiteY11" fmla="*/ 50104 h 1706045"/>
                <a:gd name="connsiteX12" fmla="*/ 1518154 w 2991215"/>
                <a:gd name="connsiteY12" fmla="*/ 45094 h 1706045"/>
                <a:gd name="connsiteX13" fmla="*/ 1595816 w 2991215"/>
                <a:gd name="connsiteY13" fmla="*/ 92693 h 1706045"/>
                <a:gd name="connsiteX14" fmla="*/ 1638404 w 2991215"/>
                <a:gd name="connsiteY14" fmla="*/ 62630 h 1706045"/>
                <a:gd name="connsiteX15" fmla="*/ 1668467 w 2991215"/>
                <a:gd name="connsiteY15" fmla="*/ 72651 h 1706045"/>
                <a:gd name="connsiteX16" fmla="*/ 1691013 w 2991215"/>
                <a:gd name="connsiteY16" fmla="*/ 112735 h 1706045"/>
                <a:gd name="connsiteX17" fmla="*/ 1686003 w 2991215"/>
                <a:gd name="connsiteY17" fmla="*/ 177870 h 1706045"/>
                <a:gd name="connsiteX18" fmla="*/ 1726086 w 2991215"/>
                <a:gd name="connsiteY18" fmla="*/ 185385 h 1706045"/>
                <a:gd name="connsiteX19" fmla="*/ 1761159 w 2991215"/>
                <a:gd name="connsiteY19" fmla="*/ 172859 h 1706045"/>
                <a:gd name="connsiteX20" fmla="*/ 1783706 w 2991215"/>
                <a:gd name="connsiteY20" fmla="*/ 192901 h 1706045"/>
                <a:gd name="connsiteX21" fmla="*/ 1886419 w 2991215"/>
                <a:gd name="connsiteY21" fmla="*/ 127766 h 1706045"/>
                <a:gd name="connsiteX22" fmla="*/ 1951555 w 2991215"/>
                <a:gd name="connsiteY22" fmla="*/ 152818 h 1706045"/>
                <a:gd name="connsiteX23" fmla="*/ 1926503 w 2991215"/>
                <a:gd name="connsiteY23" fmla="*/ 170354 h 1706045"/>
                <a:gd name="connsiteX24" fmla="*/ 1931513 w 2991215"/>
                <a:gd name="connsiteY24" fmla="*/ 227974 h 1706045"/>
                <a:gd name="connsiteX25" fmla="*/ 1861367 w 2991215"/>
                <a:gd name="connsiteY25" fmla="*/ 308141 h 1706045"/>
                <a:gd name="connsiteX26" fmla="*/ 1801242 w 2991215"/>
                <a:gd name="connsiteY26" fmla="*/ 328182 h 1706045"/>
                <a:gd name="connsiteX27" fmla="*/ 1701034 w 2991215"/>
                <a:gd name="connsiteY27" fmla="*/ 413359 h 1706045"/>
                <a:gd name="connsiteX28" fmla="*/ 1655940 w 2991215"/>
                <a:gd name="connsiteY28" fmla="*/ 408349 h 1706045"/>
                <a:gd name="connsiteX29" fmla="*/ 1610847 w 2991215"/>
                <a:gd name="connsiteY29" fmla="*/ 453442 h 1706045"/>
                <a:gd name="connsiteX30" fmla="*/ 1600826 w 2991215"/>
                <a:gd name="connsiteY30" fmla="*/ 491021 h 1706045"/>
                <a:gd name="connsiteX31" fmla="*/ 1573269 w 2991215"/>
                <a:gd name="connsiteY31" fmla="*/ 501041 h 1706045"/>
                <a:gd name="connsiteX32" fmla="*/ 1568258 w 2991215"/>
                <a:gd name="connsiteY32" fmla="*/ 533609 h 1706045"/>
                <a:gd name="connsiteX33" fmla="*/ 1555732 w 2991215"/>
                <a:gd name="connsiteY33" fmla="*/ 551145 h 1706045"/>
                <a:gd name="connsiteX34" fmla="*/ 1588300 w 2991215"/>
                <a:gd name="connsiteY34" fmla="*/ 573692 h 1706045"/>
                <a:gd name="connsiteX35" fmla="*/ 1663456 w 2991215"/>
                <a:gd name="connsiteY35" fmla="*/ 621291 h 1706045"/>
                <a:gd name="connsiteX36" fmla="*/ 1708550 w 2991215"/>
                <a:gd name="connsiteY36" fmla="*/ 648849 h 1706045"/>
                <a:gd name="connsiteX37" fmla="*/ 1773685 w 2991215"/>
                <a:gd name="connsiteY37" fmla="*/ 688932 h 1706045"/>
                <a:gd name="connsiteX38" fmla="*/ 1841326 w 2991215"/>
                <a:gd name="connsiteY38" fmla="*/ 681416 h 1706045"/>
                <a:gd name="connsiteX39" fmla="*/ 1966586 w 2991215"/>
                <a:gd name="connsiteY39" fmla="*/ 673901 h 1706045"/>
                <a:gd name="connsiteX40" fmla="*/ 2029216 w 2991215"/>
                <a:gd name="connsiteY40" fmla="*/ 631312 h 1706045"/>
                <a:gd name="connsiteX41" fmla="*/ 2046753 w 2991215"/>
                <a:gd name="connsiteY41" fmla="*/ 641333 h 1706045"/>
                <a:gd name="connsiteX42" fmla="*/ 2034227 w 2991215"/>
                <a:gd name="connsiteY42" fmla="*/ 668890 h 1706045"/>
                <a:gd name="connsiteX43" fmla="*/ 2054268 w 2991215"/>
                <a:gd name="connsiteY43" fmla="*/ 683921 h 1706045"/>
                <a:gd name="connsiteX44" fmla="*/ 2091846 w 2991215"/>
                <a:gd name="connsiteY44" fmla="*/ 656364 h 1706045"/>
                <a:gd name="connsiteX45" fmla="*/ 2106877 w 2991215"/>
                <a:gd name="connsiteY45" fmla="*/ 686427 h 1706045"/>
                <a:gd name="connsiteX46" fmla="*/ 2099362 w 2991215"/>
                <a:gd name="connsiteY46" fmla="*/ 718994 h 1706045"/>
                <a:gd name="connsiteX47" fmla="*/ 2101867 w 2991215"/>
                <a:gd name="connsiteY47" fmla="*/ 744046 h 1706045"/>
                <a:gd name="connsiteX48" fmla="*/ 2064289 w 2991215"/>
                <a:gd name="connsiteY48" fmla="*/ 774109 h 1706045"/>
                <a:gd name="connsiteX49" fmla="*/ 2079320 w 2991215"/>
                <a:gd name="connsiteY49" fmla="*/ 799161 h 1706045"/>
                <a:gd name="connsiteX50" fmla="*/ 2079320 w 2991215"/>
                <a:gd name="connsiteY50" fmla="*/ 799161 h 1706045"/>
                <a:gd name="connsiteX51" fmla="*/ 2069299 w 2991215"/>
                <a:gd name="connsiteY51" fmla="*/ 831729 h 1706045"/>
                <a:gd name="connsiteX52" fmla="*/ 2086836 w 2991215"/>
                <a:gd name="connsiteY52" fmla="*/ 851770 h 1706045"/>
                <a:gd name="connsiteX53" fmla="*/ 2066794 w 2991215"/>
                <a:gd name="connsiteY53" fmla="*/ 881833 h 1706045"/>
                <a:gd name="connsiteX54" fmla="*/ 2086836 w 2991215"/>
                <a:gd name="connsiteY54" fmla="*/ 904379 h 1706045"/>
                <a:gd name="connsiteX55" fmla="*/ 2084331 w 2991215"/>
                <a:gd name="connsiteY55" fmla="*/ 949473 h 1706045"/>
                <a:gd name="connsiteX56" fmla="*/ 2046753 w 2991215"/>
                <a:gd name="connsiteY56" fmla="*/ 1009598 h 1706045"/>
                <a:gd name="connsiteX57" fmla="*/ 2031721 w 2991215"/>
                <a:gd name="connsiteY57" fmla="*/ 1054692 h 1706045"/>
                <a:gd name="connsiteX58" fmla="*/ 2054268 w 2991215"/>
                <a:gd name="connsiteY58" fmla="*/ 1092270 h 1706045"/>
                <a:gd name="connsiteX59" fmla="*/ 2054268 w 2991215"/>
                <a:gd name="connsiteY59" fmla="*/ 1119827 h 1706045"/>
                <a:gd name="connsiteX60" fmla="*/ 2086836 w 2991215"/>
                <a:gd name="connsiteY60" fmla="*/ 1122332 h 1706045"/>
                <a:gd name="connsiteX61" fmla="*/ 2111888 w 2991215"/>
                <a:gd name="connsiteY61" fmla="*/ 1089765 h 1706045"/>
                <a:gd name="connsiteX62" fmla="*/ 2149466 w 2991215"/>
                <a:gd name="connsiteY62" fmla="*/ 1097280 h 1706045"/>
                <a:gd name="connsiteX63" fmla="*/ 2179528 w 2991215"/>
                <a:gd name="connsiteY63" fmla="*/ 1122332 h 1706045"/>
                <a:gd name="connsiteX64" fmla="*/ 2212096 w 2991215"/>
                <a:gd name="connsiteY64" fmla="*/ 1087259 h 1706045"/>
                <a:gd name="connsiteX65" fmla="*/ 2209591 w 2991215"/>
                <a:gd name="connsiteY65" fmla="*/ 1037155 h 1706045"/>
                <a:gd name="connsiteX66" fmla="*/ 2232138 w 2991215"/>
                <a:gd name="connsiteY66" fmla="*/ 999577 h 1706045"/>
                <a:gd name="connsiteX67" fmla="*/ 2212096 w 2991215"/>
                <a:gd name="connsiteY67" fmla="*/ 974525 h 1706045"/>
                <a:gd name="connsiteX68" fmla="*/ 2174518 w 2991215"/>
                <a:gd name="connsiteY68" fmla="*/ 982041 h 1706045"/>
                <a:gd name="connsiteX69" fmla="*/ 2159487 w 2991215"/>
                <a:gd name="connsiteY69" fmla="*/ 959494 h 1706045"/>
                <a:gd name="connsiteX70" fmla="*/ 2194560 w 2991215"/>
                <a:gd name="connsiteY70" fmla="*/ 914400 h 1706045"/>
                <a:gd name="connsiteX71" fmla="*/ 2209591 w 2991215"/>
                <a:gd name="connsiteY71" fmla="*/ 891853 h 1706045"/>
                <a:gd name="connsiteX72" fmla="*/ 2254685 w 2991215"/>
                <a:gd name="connsiteY72" fmla="*/ 861791 h 1706045"/>
                <a:gd name="connsiteX73" fmla="*/ 2292263 w 2991215"/>
                <a:gd name="connsiteY73" fmla="*/ 829223 h 1706045"/>
                <a:gd name="connsiteX74" fmla="*/ 2334851 w 2991215"/>
                <a:gd name="connsiteY74" fmla="*/ 836739 h 1706045"/>
                <a:gd name="connsiteX75" fmla="*/ 2364914 w 2991215"/>
                <a:gd name="connsiteY75" fmla="*/ 824213 h 1706045"/>
                <a:gd name="connsiteX76" fmla="*/ 2382450 w 2991215"/>
                <a:gd name="connsiteY76" fmla="*/ 841749 h 1706045"/>
                <a:gd name="connsiteX77" fmla="*/ 2347377 w 2991215"/>
                <a:gd name="connsiteY77" fmla="*/ 876822 h 1706045"/>
                <a:gd name="connsiteX78" fmla="*/ 2329841 w 2991215"/>
                <a:gd name="connsiteY78" fmla="*/ 906885 h 1706045"/>
                <a:gd name="connsiteX79" fmla="*/ 2322325 w 2991215"/>
                <a:gd name="connsiteY79" fmla="*/ 931937 h 1706045"/>
                <a:gd name="connsiteX80" fmla="*/ 2302284 w 2991215"/>
                <a:gd name="connsiteY80" fmla="*/ 944463 h 1706045"/>
                <a:gd name="connsiteX81" fmla="*/ 2272221 w 2991215"/>
                <a:gd name="connsiteY81" fmla="*/ 924421 h 1706045"/>
                <a:gd name="connsiteX82" fmla="*/ 2249674 w 2991215"/>
                <a:gd name="connsiteY82" fmla="*/ 951978 h 1706045"/>
                <a:gd name="connsiteX83" fmla="*/ 2262200 w 2991215"/>
                <a:gd name="connsiteY83" fmla="*/ 974525 h 1706045"/>
                <a:gd name="connsiteX84" fmla="*/ 2282242 w 2991215"/>
                <a:gd name="connsiteY84" fmla="*/ 977030 h 1706045"/>
                <a:gd name="connsiteX85" fmla="*/ 2339862 w 2991215"/>
                <a:gd name="connsiteY85" fmla="*/ 1029640 h 1706045"/>
                <a:gd name="connsiteX86" fmla="*/ 2412513 w 2991215"/>
                <a:gd name="connsiteY86" fmla="*/ 1027135 h 1706045"/>
                <a:gd name="connsiteX87" fmla="*/ 2422533 w 2991215"/>
                <a:gd name="connsiteY87" fmla="*/ 1039661 h 1706045"/>
                <a:gd name="connsiteX88" fmla="*/ 2359903 w 2991215"/>
                <a:gd name="connsiteY88" fmla="*/ 1082249 h 1706045"/>
                <a:gd name="connsiteX89" fmla="*/ 2339862 w 2991215"/>
                <a:gd name="connsiteY89" fmla="*/ 1109806 h 1706045"/>
                <a:gd name="connsiteX90" fmla="*/ 2337356 w 2991215"/>
                <a:gd name="connsiteY90" fmla="*/ 1157405 h 1706045"/>
                <a:gd name="connsiteX91" fmla="*/ 2322325 w 2991215"/>
                <a:gd name="connsiteY91" fmla="*/ 1189973 h 1706045"/>
                <a:gd name="connsiteX92" fmla="*/ 2287252 w 2991215"/>
                <a:gd name="connsiteY92" fmla="*/ 1212520 h 1706045"/>
                <a:gd name="connsiteX93" fmla="*/ 2239653 w 2991215"/>
                <a:gd name="connsiteY93" fmla="*/ 1210015 h 1706045"/>
                <a:gd name="connsiteX94" fmla="*/ 2209591 w 2991215"/>
                <a:gd name="connsiteY94" fmla="*/ 1235067 h 1706045"/>
                <a:gd name="connsiteX95" fmla="*/ 2197065 w 2991215"/>
                <a:gd name="connsiteY95" fmla="*/ 1250098 h 1706045"/>
                <a:gd name="connsiteX96" fmla="*/ 2237148 w 2991215"/>
                <a:gd name="connsiteY96" fmla="*/ 1272645 h 1706045"/>
                <a:gd name="connsiteX97" fmla="*/ 2279737 w 2991215"/>
                <a:gd name="connsiteY97" fmla="*/ 1262624 h 1706045"/>
                <a:gd name="connsiteX98" fmla="*/ 2334851 w 2991215"/>
                <a:gd name="connsiteY98" fmla="*/ 1255108 h 1706045"/>
                <a:gd name="connsiteX99" fmla="*/ 2417523 w 2991215"/>
                <a:gd name="connsiteY99" fmla="*/ 1262624 h 1706045"/>
                <a:gd name="connsiteX100" fmla="*/ 2472637 w 2991215"/>
                <a:gd name="connsiteY100" fmla="*/ 1217530 h 1706045"/>
                <a:gd name="connsiteX101" fmla="*/ 2560320 w 2991215"/>
                <a:gd name="connsiteY101" fmla="*/ 1147384 h 1706045"/>
                <a:gd name="connsiteX102" fmla="*/ 2582867 w 2991215"/>
                <a:gd name="connsiteY102" fmla="*/ 1069723 h 1706045"/>
                <a:gd name="connsiteX103" fmla="*/ 2622950 w 2991215"/>
                <a:gd name="connsiteY103" fmla="*/ 1024629 h 1706045"/>
                <a:gd name="connsiteX104" fmla="*/ 2658023 w 2991215"/>
                <a:gd name="connsiteY104" fmla="*/ 1002082 h 1706045"/>
                <a:gd name="connsiteX105" fmla="*/ 2675559 w 2991215"/>
                <a:gd name="connsiteY105" fmla="*/ 1027135 h 1706045"/>
                <a:gd name="connsiteX106" fmla="*/ 2660528 w 2991215"/>
                <a:gd name="connsiteY106" fmla="*/ 1057197 h 1706045"/>
                <a:gd name="connsiteX107" fmla="*/ 2660528 w 2991215"/>
                <a:gd name="connsiteY107" fmla="*/ 1107301 h 1706045"/>
                <a:gd name="connsiteX108" fmla="*/ 2642991 w 2991215"/>
                <a:gd name="connsiteY108" fmla="*/ 1142374 h 1706045"/>
                <a:gd name="connsiteX109" fmla="*/ 2620445 w 2991215"/>
                <a:gd name="connsiteY109" fmla="*/ 1164921 h 1706045"/>
                <a:gd name="connsiteX110" fmla="*/ 2585372 w 2991215"/>
                <a:gd name="connsiteY110" fmla="*/ 1202499 h 1706045"/>
                <a:gd name="connsiteX111" fmla="*/ 2585372 w 2991215"/>
                <a:gd name="connsiteY111" fmla="*/ 1232561 h 1706045"/>
                <a:gd name="connsiteX112" fmla="*/ 2552804 w 2991215"/>
                <a:gd name="connsiteY112" fmla="*/ 1260119 h 1706045"/>
                <a:gd name="connsiteX113" fmla="*/ 2577856 w 2991215"/>
                <a:gd name="connsiteY113" fmla="*/ 1280160 h 1706045"/>
                <a:gd name="connsiteX114" fmla="*/ 2630465 w 2991215"/>
                <a:gd name="connsiteY114" fmla="*/ 1267634 h 1706045"/>
                <a:gd name="connsiteX115" fmla="*/ 2645497 w 2991215"/>
                <a:gd name="connsiteY115" fmla="*/ 1242582 h 1706045"/>
                <a:gd name="connsiteX116" fmla="*/ 2648002 w 2991215"/>
                <a:gd name="connsiteY116" fmla="*/ 1215025 h 1706045"/>
                <a:gd name="connsiteX117" fmla="*/ 2668044 w 2991215"/>
                <a:gd name="connsiteY117" fmla="*/ 1189973 h 1706045"/>
                <a:gd name="connsiteX118" fmla="*/ 2663033 w 2991215"/>
                <a:gd name="connsiteY118" fmla="*/ 1157405 h 1706045"/>
                <a:gd name="connsiteX119" fmla="*/ 2690590 w 2991215"/>
                <a:gd name="connsiteY119" fmla="*/ 1129848 h 1706045"/>
                <a:gd name="connsiteX120" fmla="*/ 2683075 w 2991215"/>
                <a:gd name="connsiteY120" fmla="*/ 1062207 h 1706045"/>
                <a:gd name="connsiteX121" fmla="*/ 2723158 w 2991215"/>
                <a:gd name="connsiteY121" fmla="*/ 992062 h 1706045"/>
                <a:gd name="connsiteX122" fmla="*/ 2723158 w 2991215"/>
                <a:gd name="connsiteY122" fmla="*/ 959494 h 1706045"/>
                <a:gd name="connsiteX123" fmla="*/ 2683075 w 2991215"/>
                <a:gd name="connsiteY123" fmla="*/ 964504 h 1706045"/>
                <a:gd name="connsiteX124" fmla="*/ 2695601 w 2991215"/>
                <a:gd name="connsiteY124" fmla="*/ 929432 h 1706045"/>
                <a:gd name="connsiteX125" fmla="*/ 2690590 w 2991215"/>
                <a:gd name="connsiteY125" fmla="*/ 861791 h 1706045"/>
                <a:gd name="connsiteX126" fmla="*/ 2668044 w 2991215"/>
                <a:gd name="connsiteY126" fmla="*/ 849265 h 1706045"/>
                <a:gd name="connsiteX127" fmla="*/ 2708127 w 2991215"/>
                <a:gd name="connsiteY127" fmla="*/ 811687 h 1706045"/>
                <a:gd name="connsiteX128" fmla="*/ 2803325 w 2991215"/>
                <a:gd name="connsiteY128" fmla="*/ 869307 h 1706045"/>
                <a:gd name="connsiteX129" fmla="*/ 2820861 w 2991215"/>
                <a:gd name="connsiteY129" fmla="*/ 906885 h 1706045"/>
                <a:gd name="connsiteX130" fmla="*/ 2848418 w 2991215"/>
                <a:gd name="connsiteY130" fmla="*/ 891853 h 1706045"/>
                <a:gd name="connsiteX131" fmla="*/ 2941111 w 2991215"/>
                <a:gd name="connsiteY131" fmla="*/ 889348 h 1706045"/>
                <a:gd name="connsiteX132" fmla="*/ 2958647 w 2991215"/>
                <a:gd name="connsiteY132" fmla="*/ 859286 h 1706045"/>
                <a:gd name="connsiteX133" fmla="*/ 2991215 w 2991215"/>
                <a:gd name="connsiteY133" fmla="*/ 856781 h 1706045"/>
                <a:gd name="connsiteX134" fmla="*/ 2991215 w 2991215"/>
                <a:gd name="connsiteY134" fmla="*/ 911895 h 1706045"/>
                <a:gd name="connsiteX135" fmla="*/ 2983699 w 2991215"/>
                <a:gd name="connsiteY135" fmla="*/ 941958 h 1706045"/>
                <a:gd name="connsiteX136" fmla="*/ 2973679 w 2991215"/>
                <a:gd name="connsiteY136" fmla="*/ 974525 h 1706045"/>
                <a:gd name="connsiteX137" fmla="*/ 2921069 w 2991215"/>
                <a:gd name="connsiteY137" fmla="*/ 1042166 h 1706045"/>
                <a:gd name="connsiteX138" fmla="*/ 2855934 w 2991215"/>
                <a:gd name="connsiteY138" fmla="*/ 1077239 h 1706045"/>
                <a:gd name="connsiteX139" fmla="*/ 2833387 w 2991215"/>
                <a:gd name="connsiteY139" fmla="*/ 1064713 h 1706045"/>
                <a:gd name="connsiteX140" fmla="*/ 2800819 w 2991215"/>
                <a:gd name="connsiteY140" fmla="*/ 1029640 h 1706045"/>
                <a:gd name="connsiteX141" fmla="*/ 2735684 w 2991215"/>
                <a:gd name="connsiteY141" fmla="*/ 1082249 h 1706045"/>
                <a:gd name="connsiteX142" fmla="*/ 2728168 w 2991215"/>
                <a:gd name="connsiteY142" fmla="*/ 1132353 h 1706045"/>
                <a:gd name="connsiteX143" fmla="*/ 2750715 w 2991215"/>
                <a:gd name="connsiteY143" fmla="*/ 1159910 h 1706045"/>
                <a:gd name="connsiteX144" fmla="*/ 2738189 w 2991215"/>
                <a:gd name="connsiteY144" fmla="*/ 1199994 h 1706045"/>
                <a:gd name="connsiteX145" fmla="*/ 2735684 w 2991215"/>
                <a:gd name="connsiteY145" fmla="*/ 1235067 h 1706045"/>
                <a:gd name="connsiteX146" fmla="*/ 2720653 w 2991215"/>
                <a:gd name="connsiteY146" fmla="*/ 1255108 h 1706045"/>
                <a:gd name="connsiteX147" fmla="*/ 2678064 w 2991215"/>
                <a:gd name="connsiteY147" fmla="*/ 1275150 h 1706045"/>
                <a:gd name="connsiteX148" fmla="*/ 2650507 w 2991215"/>
                <a:gd name="connsiteY148" fmla="*/ 1310223 h 1706045"/>
                <a:gd name="connsiteX149" fmla="*/ 2640486 w 2991215"/>
                <a:gd name="connsiteY149" fmla="*/ 1355316 h 1706045"/>
                <a:gd name="connsiteX150" fmla="*/ 2637981 w 2991215"/>
                <a:gd name="connsiteY150" fmla="*/ 1400410 h 1706045"/>
                <a:gd name="connsiteX151" fmla="*/ 2582867 w 2991215"/>
                <a:gd name="connsiteY151" fmla="*/ 1390389 h 1706045"/>
                <a:gd name="connsiteX152" fmla="*/ 2530257 w 2991215"/>
                <a:gd name="connsiteY152" fmla="*/ 1448009 h 1706045"/>
                <a:gd name="connsiteX153" fmla="*/ 2480153 w 2991215"/>
                <a:gd name="connsiteY153" fmla="*/ 1505629 h 1706045"/>
                <a:gd name="connsiteX154" fmla="*/ 2382450 w 2991215"/>
                <a:gd name="connsiteY154" fmla="*/ 1550722 h 1706045"/>
                <a:gd name="connsiteX155" fmla="*/ 2294768 w 2991215"/>
                <a:gd name="connsiteY155" fmla="*/ 1543207 h 1706045"/>
                <a:gd name="connsiteX156" fmla="*/ 2259695 w 2991215"/>
                <a:gd name="connsiteY156" fmla="*/ 1495608 h 1706045"/>
                <a:gd name="connsiteX157" fmla="*/ 2156982 w 2991215"/>
                <a:gd name="connsiteY157" fmla="*/ 1470556 h 1706045"/>
                <a:gd name="connsiteX158" fmla="*/ 2126919 w 2991215"/>
                <a:gd name="connsiteY158" fmla="*/ 1440493 h 1706045"/>
                <a:gd name="connsiteX159" fmla="*/ 2099362 w 2991215"/>
                <a:gd name="connsiteY159" fmla="*/ 1440493 h 1706045"/>
                <a:gd name="connsiteX160" fmla="*/ 2076815 w 2991215"/>
                <a:gd name="connsiteY160" fmla="*/ 1480577 h 1706045"/>
                <a:gd name="connsiteX161" fmla="*/ 2024206 w 2991215"/>
                <a:gd name="connsiteY161" fmla="*/ 1455525 h 1706045"/>
                <a:gd name="connsiteX162" fmla="*/ 2009174 w 2991215"/>
                <a:gd name="connsiteY162" fmla="*/ 1488092 h 1706045"/>
                <a:gd name="connsiteX163" fmla="*/ 1996648 w 2991215"/>
                <a:gd name="connsiteY163" fmla="*/ 1505629 h 1706045"/>
                <a:gd name="connsiteX164" fmla="*/ 1856357 w 2991215"/>
                <a:gd name="connsiteY164" fmla="*/ 1573269 h 1706045"/>
                <a:gd name="connsiteX165" fmla="*/ 1728591 w 2991215"/>
                <a:gd name="connsiteY165" fmla="*/ 1701035 h 1706045"/>
                <a:gd name="connsiteX166" fmla="*/ 1680993 w 2991215"/>
                <a:gd name="connsiteY166" fmla="*/ 1706045 h 1706045"/>
                <a:gd name="connsiteX167" fmla="*/ 1640909 w 2991215"/>
                <a:gd name="connsiteY167" fmla="*/ 1668467 h 1706045"/>
                <a:gd name="connsiteX168" fmla="*/ 1648425 w 2991215"/>
                <a:gd name="connsiteY168" fmla="*/ 1608342 h 1706045"/>
                <a:gd name="connsiteX169" fmla="*/ 1625878 w 2991215"/>
                <a:gd name="connsiteY169" fmla="*/ 1580785 h 1706045"/>
                <a:gd name="connsiteX170" fmla="*/ 1560743 w 2991215"/>
                <a:gd name="connsiteY170" fmla="*/ 1580785 h 1706045"/>
                <a:gd name="connsiteX171" fmla="*/ 1475566 w 2991215"/>
                <a:gd name="connsiteY171" fmla="*/ 1588301 h 1706045"/>
                <a:gd name="connsiteX172" fmla="*/ 1442998 w 2991215"/>
                <a:gd name="connsiteY172" fmla="*/ 1523165 h 1706045"/>
                <a:gd name="connsiteX173" fmla="*/ 1410430 w 2991215"/>
                <a:gd name="connsiteY173" fmla="*/ 1478072 h 1706045"/>
                <a:gd name="connsiteX174" fmla="*/ 1442998 w 2991215"/>
                <a:gd name="connsiteY174" fmla="*/ 1427967 h 1706045"/>
                <a:gd name="connsiteX175" fmla="*/ 1430472 w 2991215"/>
                <a:gd name="connsiteY175" fmla="*/ 1392895 h 1706045"/>
                <a:gd name="connsiteX176" fmla="*/ 1400410 w 2991215"/>
                <a:gd name="connsiteY176" fmla="*/ 1352811 h 1706045"/>
                <a:gd name="connsiteX177" fmla="*/ 1400410 w 2991215"/>
                <a:gd name="connsiteY177" fmla="*/ 1352811 h 1706045"/>
                <a:gd name="connsiteX178" fmla="*/ 1437988 w 2991215"/>
                <a:gd name="connsiteY178" fmla="*/ 1342790 h 1706045"/>
                <a:gd name="connsiteX179" fmla="*/ 1432977 w 2991215"/>
                <a:gd name="connsiteY179" fmla="*/ 1305212 h 1706045"/>
                <a:gd name="connsiteX180" fmla="*/ 1400410 w 2991215"/>
                <a:gd name="connsiteY180" fmla="*/ 1267634 h 1706045"/>
                <a:gd name="connsiteX181" fmla="*/ 1395399 w 2991215"/>
                <a:gd name="connsiteY181" fmla="*/ 1240077 h 1706045"/>
                <a:gd name="connsiteX182" fmla="*/ 1367842 w 2991215"/>
                <a:gd name="connsiteY182" fmla="*/ 1240077 h 1706045"/>
                <a:gd name="connsiteX183" fmla="*/ 1340285 w 2991215"/>
                <a:gd name="connsiteY183" fmla="*/ 1227551 h 1706045"/>
                <a:gd name="connsiteX184" fmla="*/ 1330264 w 2991215"/>
                <a:gd name="connsiteY184" fmla="*/ 1167426 h 1706045"/>
                <a:gd name="connsiteX185" fmla="*/ 1297696 w 2991215"/>
                <a:gd name="connsiteY185" fmla="*/ 1182457 h 1706045"/>
                <a:gd name="connsiteX186" fmla="*/ 1257613 w 2991215"/>
                <a:gd name="connsiteY186" fmla="*/ 1255108 h 1706045"/>
                <a:gd name="connsiteX187" fmla="*/ 1154899 w 2991215"/>
                <a:gd name="connsiteY187" fmla="*/ 1307718 h 1706045"/>
                <a:gd name="connsiteX188" fmla="*/ 1127342 w 2991215"/>
                <a:gd name="connsiteY188" fmla="*/ 1300202 h 1706045"/>
                <a:gd name="connsiteX189" fmla="*/ 1097280 w 2991215"/>
                <a:gd name="connsiteY189" fmla="*/ 1265129 h 1706045"/>
                <a:gd name="connsiteX190" fmla="*/ 1057196 w 2991215"/>
                <a:gd name="connsiteY190" fmla="*/ 1270139 h 1706045"/>
                <a:gd name="connsiteX191" fmla="*/ 1022124 w 2991215"/>
                <a:gd name="connsiteY191" fmla="*/ 1222541 h 1706045"/>
                <a:gd name="connsiteX192" fmla="*/ 987051 w 2991215"/>
                <a:gd name="connsiteY192" fmla="*/ 1227551 h 1706045"/>
                <a:gd name="connsiteX193" fmla="*/ 969514 w 2991215"/>
                <a:gd name="connsiteY193" fmla="*/ 1257613 h 1706045"/>
                <a:gd name="connsiteX194" fmla="*/ 929431 w 2991215"/>
                <a:gd name="connsiteY194" fmla="*/ 1252603 h 1706045"/>
                <a:gd name="connsiteX195" fmla="*/ 871811 w 2991215"/>
                <a:gd name="connsiteY195" fmla="*/ 1295192 h 1706045"/>
                <a:gd name="connsiteX196" fmla="*/ 864296 w 2991215"/>
                <a:gd name="connsiteY196" fmla="*/ 1337780 h 1706045"/>
                <a:gd name="connsiteX197" fmla="*/ 836738 w 2991215"/>
                <a:gd name="connsiteY197" fmla="*/ 1380369 h 1706045"/>
                <a:gd name="connsiteX198" fmla="*/ 801665 w 2991215"/>
                <a:gd name="connsiteY198" fmla="*/ 1370348 h 1706045"/>
                <a:gd name="connsiteX199" fmla="*/ 779119 w 2991215"/>
                <a:gd name="connsiteY199" fmla="*/ 1345296 h 1706045"/>
                <a:gd name="connsiteX200" fmla="*/ 746551 w 2991215"/>
                <a:gd name="connsiteY200" fmla="*/ 1370348 h 1706045"/>
                <a:gd name="connsiteX201" fmla="*/ 708973 w 2991215"/>
                <a:gd name="connsiteY201" fmla="*/ 1370348 h 1706045"/>
                <a:gd name="connsiteX202" fmla="*/ 671395 w 2991215"/>
                <a:gd name="connsiteY202" fmla="*/ 1397905 h 1706045"/>
                <a:gd name="connsiteX203" fmla="*/ 631311 w 2991215"/>
                <a:gd name="connsiteY203" fmla="*/ 1382874 h 1706045"/>
                <a:gd name="connsiteX204" fmla="*/ 596239 w 2991215"/>
                <a:gd name="connsiteY204" fmla="*/ 1382874 h 1706045"/>
                <a:gd name="connsiteX205" fmla="*/ 561166 w 2991215"/>
                <a:gd name="connsiteY205" fmla="*/ 1357822 h 1706045"/>
                <a:gd name="connsiteX206" fmla="*/ 531103 w 2991215"/>
                <a:gd name="connsiteY206" fmla="*/ 1377863 h 1706045"/>
                <a:gd name="connsiteX207" fmla="*/ 493525 w 2991215"/>
                <a:gd name="connsiteY207" fmla="*/ 1370348 h 1706045"/>
                <a:gd name="connsiteX208" fmla="*/ 468473 w 2991215"/>
                <a:gd name="connsiteY208" fmla="*/ 1410431 h 1706045"/>
                <a:gd name="connsiteX209" fmla="*/ 438411 w 2991215"/>
                <a:gd name="connsiteY209" fmla="*/ 1427967 h 1706045"/>
                <a:gd name="connsiteX210" fmla="*/ 413359 w 2991215"/>
                <a:gd name="connsiteY210" fmla="*/ 1402915 h 1706045"/>
                <a:gd name="connsiteX211" fmla="*/ 393317 w 2991215"/>
                <a:gd name="connsiteY211" fmla="*/ 1337780 h 1706045"/>
                <a:gd name="connsiteX212" fmla="*/ 345718 w 2991215"/>
                <a:gd name="connsiteY212" fmla="*/ 1360327 h 1706045"/>
                <a:gd name="connsiteX213" fmla="*/ 315656 w 2991215"/>
                <a:gd name="connsiteY213" fmla="*/ 1365337 h 1706045"/>
                <a:gd name="connsiteX214" fmla="*/ 288098 w 2991215"/>
                <a:gd name="connsiteY214" fmla="*/ 1340285 h 1706045"/>
                <a:gd name="connsiteX215" fmla="*/ 323171 w 2991215"/>
                <a:gd name="connsiteY215" fmla="*/ 1300202 h 1706045"/>
                <a:gd name="connsiteX216" fmla="*/ 320666 w 2991215"/>
                <a:gd name="connsiteY216" fmla="*/ 1237572 h 1706045"/>
                <a:gd name="connsiteX217" fmla="*/ 305635 w 2991215"/>
                <a:gd name="connsiteY217" fmla="*/ 1207509 h 1706045"/>
                <a:gd name="connsiteX218" fmla="*/ 323171 w 2991215"/>
                <a:gd name="connsiteY218" fmla="*/ 1162416 h 1706045"/>
                <a:gd name="connsiteX219" fmla="*/ 280583 w 2991215"/>
                <a:gd name="connsiteY219" fmla="*/ 1107301 h 1706045"/>
                <a:gd name="connsiteX220" fmla="*/ 285593 w 2991215"/>
                <a:gd name="connsiteY220" fmla="*/ 1029640 h 1706045"/>
                <a:gd name="connsiteX221" fmla="*/ 250520 w 2991215"/>
                <a:gd name="connsiteY221" fmla="*/ 999577 h 1706045"/>
                <a:gd name="connsiteX222" fmla="*/ 207932 w 2991215"/>
                <a:gd name="connsiteY222" fmla="*/ 997072 h 1706045"/>
                <a:gd name="connsiteX223" fmla="*/ 167848 w 2991215"/>
                <a:gd name="connsiteY223" fmla="*/ 1007093 h 1706045"/>
                <a:gd name="connsiteX224" fmla="*/ 142796 w 2991215"/>
                <a:gd name="connsiteY224" fmla="*/ 1002082 h 1706045"/>
                <a:gd name="connsiteX225" fmla="*/ 97703 w 2991215"/>
                <a:gd name="connsiteY225" fmla="*/ 977030 h 1706045"/>
                <a:gd name="connsiteX226" fmla="*/ 72651 w 2991215"/>
                <a:gd name="connsiteY226" fmla="*/ 949473 h 1706045"/>
                <a:gd name="connsiteX227" fmla="*/ 32567 w 2991215"/>
                <a:gd name="connsiteY227" fmla="*/ 939452 h 1706045"/>
                <a:gd name="connsiteX228" fmla="*/ 0 w 2991215"/>
                <a:gd name="connsiteY228" fmla="*/ 891853 h 1706045"/>
                <a:gd name="connsiteX229" fmla="*/ 22547 w 2991215"/>
                <a:gd name="connsiteY229" fmla="*/ 849265 h 1706045"/>
                <a:gd name="connsiteX230" fmla="*/ 72651 w 2991215"/>
                <a:gd name="connsiteY230" fmla="*/ 766593 h 1706045"/>
                <a:gd name="connsiteX231" fmla="*/ 110229 w 2991215"/>
                <a:gd name="connsiteY231" fmla="*/ 736531 h 1706045"/>
                <a:gd name="connsiteX232" fmla="*/ 140291 w 2991215"/>
                <a:gd name="connsiteY232" fmla="*/ 731520 h 1706045"/>
                <a:gd name="connsiteX233" fmla="*/ 175364 w 2991215"/>
                <a:gd name="connsiteY233" fmla="*/ 711479 h 1706045"/>
                <a:gd name="connsiteX234" fmla="*/ 222963 w 2991215"/>
                <a:gd name="connsiteY234" fmla="*/ 729015 h 1706045"/>
                <a:gd name="connsiteX235" fmla="*/ 268057 w 2991215"/>
                <a:gd name="connsiteY235" fmla="*/ 698953 h 1706045"/>
                <a:gd name="connsiteX236" fmla="*/ 255531 w 2991215"/>
                <a:gd name="connsiteY236" fmla="*/ 658869 h 1706045"/>
                <a:gd name="connsiteX237" fmla="*/ 260541 w 2991215"/>
                <a:gd name="connsiteY237" fmla="*/ 633817 h 1706045"/>
                <a:gd name="connsiteX238" fmla="*/ 285593 w 2991215"/>
                <a:gd name="connsiteY238" fmla="*/ 591229 h 1706045"/>
                <a:gd name="connsiteX239" fmla="*/ 270562 w 2991215"/>
                <a:gd name="connsiteY239" fmla="*/ 561166 h 1706045"/>
                <a:gd name="connsiteX240" fmla="*/ 308140 w 2991215"/>
                <a:gd name="connsiteY240" fmla="*/ 536114 h 1706045"/>
                <a:gd name="connsiteX241" fmla="*/ 365760 w 2991215"/>
                <a:gd name="connsiteY241" fmla="*/ 501041 h 1706045"/>
                <a:gd name="connsiteX242" fmla="*/ 430895 w 2991215"/>
                <a:gd name="connsiteY242" fmla="*/ 508557 h 1706045"/>
                <a:gd name="connsiteX243" fmla="*/ 438411 w 2991215"/>
                <a:gd name="connsiteY243" fmla="*/ 473484 h 1706045"/>
                <a:gd name="connsiteX244" fmla="*/ 501041 w 2991215"/>
                <a:gd name="connsiteY244" fmla="*/ 450937 h 1706045"/>
                <a:gd name="connsiteX245" fmla="*/ 516072 w 2991215"/>
                <a:gd name="connsiteY245" fmla="*/ 430896 h 1706045"/>
                <a:gd name="connsiteX246" fmla="*/ 566176 w 2991215"/>
                <a:gd name="connsiteY246" fmla="*/ 393318 h 1706045"/>
                <a:gd name="connsiteX247" fmla="*/ 568681 w 2991215"/>
                <a:gd name="connsiteY247" fmla="*/ 345719 h 1706045"/>
                <a:gd name="connsiteX248" fmla="*/ 598744 w 2991215"/>
                <a:gd name="connsiteY248" fmla="*/ 343213 h 1706045"/>
                <a:gd name="connsiteX249" fmla="*/ 626301 w 2991215"/>
                <a:gd name="connsiteY249" fmla="*/ 325677 h 1706045"/>
                <a:gd name="connsiteX250" fmla="*/ 678910 w 2991215"/>
                <a:gd name="connsiteY250" fmla="*/ 343213 h 1706045"/>
                <a:gd name="connsiteX251" fmla="*/ 701457 w 2991215"/>
                <a:gd name="connsiteY251" fmla="*/ 288099 h 1706045"/>
                <a:gd name="connsiteX252" fmla="*/ 681416 w 2991215"/>
                <a:gd name="connsiteY252" fmla="*/ 243005 h 1706045"/>
                <a:gd name="connsiteX253" fmla="*/ 711478 w 2991215"/>
                <a:gd name="connsiteY253" fmla="*/ 237995 h 1706045"/>
                <a:gd name="connsiteX254" fmla="*/ 776613 w 2991215"/>
                <a:gd name="connsiteY254" fmla="*/ 237995 h 1706045"/>
                <a:gd name="connsiteX255" fmla="*/ 774108 w 2991215"/>
                <a:gd name="connsiteY255" fmla="*/ 227974 h 1706045"/>
                <a:gd name="connsiteX256" fmla="*/ 779119 w 2991215"/>
                <a:gd name="connsiteY256" fmla="*/ 227974 h 1706045"/>
                <a:gd name="connsiteX257" fmla="*/ 784301 w 2991215"/>
                <a:gd name="connsiteY257" fmla="*/ 265543 h 1706045"/>
                <a:gd name="connsiteX258" fmla="*/ 811686 w 2991215"/>
                <a:gd name="connsiteY258" fmla="*/ 180375 h 1706045"/>
                <a:gd name="connsiteX259" fmla="*/ 834233 w 2991215"/>
                <a:gd name="connsiteY259" fmla="*/ 182880 h 1706045"/>
                <a:gd name="connsiteX260" fmla="*/ 874316 w 2991215"/>
                <a:gd name="connsiteY260" fmla="*/ 190396 h 1706045"/>
                <a:gd name="connsiteX261" fmla="*/ 884337 w 2991215"/>
                <a:gd name="connsiteY261" fmla="*/ 147807 h 1706045"/>
                <a:gd name="connsiteX262" fmla="*/ 846759 w 2991215"/>
                <a:gd name="connsiteY262" fmla="*/ 125261 h 1706045"/>
                <a:gd name="connsiteX263" fmla="*/ 801665 w 2991215"/>
                <a:gd name="connsiteY263" fmla="*/ 112735 h 1706045"/>
                <a:gd name="connsiteX264" fmla="*/ 804171 w 2991215"/>
                <a:gd name="connsiteY264" fmla="*/ 42589 h 170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2991215" h="1706045">
                  <a:moveTo>
                    <a:pt x="804171" y="42589"/>
                  </a:moveTo>
                  <a:lnTo>
                    <a:pt x="879327" y="32568"/>
                  </a:lnTo>
                  <a:lnTo>
                    <a:pt x="964504" y="37578"/>
                  </a:lnTo>
                  <a:lnTo>
                    <a:pt x="1007092" y="0"/>
                  </a:lnTo>
                  <a:lnTo>
                    <a:pt x="1037155" y="0"/>
                  </a:lnTo>
                  <a:lnTo>
                    <a:pt x="1079743" y="32568"/>
                  </a:lnTo>
                  <a:lnTo>
                    <a:pt x="1187467" y="35073"/>
                  </a:lnTo>
                  <a:lnTo>
                    <a:pt x="1207509" y="10021"/>
                  </a:lnTo>
                  <a:lnTo>
                    <a:pt x="1242582" y="7516"/>
                  </a:lnTo>
                  <a:lnTo>
                    <a:pt x="1352811" y="70146"/>
                  </a:lnTo>
                  <a:lnTo>
                    <a:pt x="1448008" y="90188"/>
                  </a:lnTo>
                  <a:lnTo>
                    <a:pt x="1483081" y="50104"/>
                  </a:lnTo>
                  <a:lnTo>
                    <a:pt x="1518154" y="45094"/>
                  </a:lnTo>
                  <a:lnTo>
                    <a:pt x="1595816" y="92693"/>
                  </a:lnTo>
                  <a:lnTo>
                    <a:pt x="1638404" y="62630"/>
                  </a:lnTo>
                  <a:lnTo>
                    <a:pt x="1668467" y="72651"/>
                  </a:lnTo>
                  <a:lnTo>
                    <a:pt x="1691013" y="112735"/>
                  </a:lnTo>
                  <a:lnTo>
                    <a:pt x="1686003" y="177870"/>
                  </a:lnTo>
                  <a:lnTo>
                    <a:pt x="1726086" y="185385"/>
                  </a:lnTo>
                  <a:lnTo>
                    <a:pt x="1761159" y="172859"/>
                  </a:lnTo>
                  <a:lnTo>
                    <a:pt x="1783706" y="192901"/>
                  </a:lnTo>
                  <a:lnTo>
                    <a:pt x="1886419" y="127766"/>
                  </a:lnTo>
                  <a:lnTo>
                    <a:pt x="1951555" y="152818"/>
                  </a:lnTo>
                  <a:lnTo>
                    <a:pt x="1926503" y="170354"/>
                  </a:lnTo>
                  <a:lnTo>
                    <a:pt x="1931513" y="227974"/>
                  </a:lnTo>
                  <a:lnTo>
                    <a:pt x="1861367" y="308141"/>
                  </a:lnTo>
                  <a:lnTo>
                    <a:pt x="1801242" y="328182"/>
                  </a:lnTo>
                  <a:lnTo>
                    <a:pt x="1701034" y="413359"/>
                  </a:lnTo>
                  <a:lnTo>
                    <a:pt x="1655940" y="408349"/>
                  </a:lnTo>
                  <a:lnTo>
                    <a:pt x="1610847" y="453442"/>
                  </a:lnTo>
                  <a:lnTo>
                    <a:pt x="1600826" y="491021"/>
                  </a:lnTo>
                  <a:lnTo>
                    <a:pt x="1573269" y="501041"/>
                  </a:lnTo>
                  <a:lnTo>
                    <a:pt x="1568258" y="533609"/>
                  </a:lnTo>
                  <a:lnTo>
                    <a:pt x="1555732" y="551145"/>
                  </a:lnTo>
                  <a:lnTo>
                    <a:pt x="1588300" y="573692"/>
                  </a:lnTo>
                  <a:lnTo>
                    <a:pt x="1663456" y="621291"/>
                  </a:lnTo>
                  <a:lnTo>
                    <a:pt x="1708550" y="648849"/>
                  </a:lnTo>
                  <a:lnTo>
                    <a:pt x="1773685" y="688932"/>
                  </a:lnTo>
                  <a:lnTo>
                    <a:pt x="1841326" y="681416"/>
                  </a:lnTo>
                  <a:lnTo>
                    <a:pt x="1966586" y="673901"/>
                  </a:lnTo>
                  <a:lnTo>
                    <a:pt x="2029216" y="631312"/>
                  </a:lnTo>
                  <a:lnTo>
                    <a:pt x="2046753" y="641333"/>
                  </a:lnTo>
                  <a:lnTo>
                    <a:pt x="2034227" y="668890"/>
                  </a:lnTo>
                  <a:lnTo>
                    <a:pt x="2054268" y="683921"/>
                  </a:lnTo>
                  <a:lnTo>
                    <a:pt x="2091846" y="656364"/>
                  </a:lnTo>
                  <a:lnTo>
                    <a:pt x="2106877" y="686427"/>
                  </a:lnTo>
                  <a:lnTo>
                    <a:pt x="2099362" y="718994"/>
                  </a:lnTo>
                  <a:lnTo>
                    <a:pt x="2101867" y="744046"/>
                  </a:lnTo>
                  <a:lnTo>
                    <a:pt x="2064289" y="774109"/>
                  </a:lnTo>
                  <a:lnTo>
                    <a:pt x="2079320" y="799161"/>
                  </a:lnTo>
                  <a:lnTo>
                    <a:pt x="2079320" y="799161"/>
                  </a:lnTo>
                  <a:lnTo>
                    <a:pt x="2069299" y="831729"/>
                  </a:lnTo>
                  <a:lnTo>
                    <a:pt x="2086836" y="851770"/>
                  </a:lnTo>
                  <a:lnTo>
                    <a:pt x="2066794" y="881833"/>
                  </a:lnTo>
                  <a:lnTo>
                    <a:pt x="2086836" y="904379"/>
                  </a:lnTo>
                  <a:lnTo>
                    <a:pt x="2084331" y="949473"/>
                  </a:lnTo>
                  <a:lnTo>
                    <a:pt x="2046753" y="1009598"/>
                  </a:lnTo>
                  <a:lnTo>
                    <a:pt x="2031721" y="1054692"/>
                  </a:lnTo>
                  <a:lnTo>
                    <a:pt x="2054268" y="1092270"/>
                  </a:lnTo>
                  <a:lnTo>
                    <a:pt x="2054268" y="1119827"/>
                  </a:lnTo>
                  <a:lnTo>
                    <a:pt x="2086836" y="1122332"/>
                  </a:lnTo>
                  <a:lnTo>
                    <a:pt x="2111888" y="1089765"/>
                  </a:lnTo>
                  <a:lnTo>
                    <a:pt x="2149466" y="1097280"/>
                  </a:lnTo>
                  <a:lnTo>
                    <a:pt x="2179528" y="1122332"/>
                  </a:lnTo>
                  <a:lnTo>
                    <a:pt x="2212096" y="1087259"/>
                  </a:lnTo>
                  <a:lnTo>
                    <a:pt x="2209591" y="1037155"/>
                  </a:lnTo>
                  <a:lnTo>
                    <a:pt x="2232138" y="999577"/>
                  </a:lnTo>
                  <a:lnTo>
                    <a:pt x="2212096" y="974525"/>
                  </a:lnTo>
                  <a:lnTo>
                    <a:pt x="2174518" y="982041"/>
                  </a:lnTo>
                  <a:lnTo>
                    <a:pt x="2159487" y="959494"/>
                  </a:lnTo>
                  <a:lnTo>
                    <a:pt x="2194560" y="914400"/>
                  </a:lnTo>
                  <a:lnTo>
                    <a:pt x="2209591" y="891853"/>
                  </a:lnTo>
                  <a:lnTo>
                    <a:pt x="2254685" y="861791"/>
                  </a:lnTo>
                  <a:lnTo>
                    <a:pt x="2292263" y="829223"/>
                  </a:lnTo>
                  <a:lnTo>
                    <a:pt x="2334851" y="836739"/>
                  </a:lnTo>
                  <a:lnTo>
                    <a:pt x="2364914" y="824213"/>
                  </a:lnTo>
                  <a:lnTo>
                    <a:pt x="2382450" y="841749"/>
                  </a:lnTo>
                  <a:lnTo>
                    <a:pt x="2347377" y="876822"/>
                  </a:lnTo>
                  <a:lnTo>
                    <a:pt x="2329841" y="906885"/>
                  </a:lnTo>
                  <a:lnTo>
                    <a:pt x="2322325" y="931937"/>
                  </a:lnTo>
                  <a:lnTo>
                    <a:pt x="2302284" y="944463"/>
                  </a:lnTo>
                  <a:lnTo>
                    <a:pt x="2272221" y="924421"/>
                  </a:lnTo>
                  <a:lnTo>
                    <a:pt x="2249674" y="951978"/>
                  </a:lnTo>
                  <a:lnTo>
                    <a:pt x="2262200" y="974525"/>
                  </a:lnTo>
                  <a:lnTo>
                    <a:pt x="2282242" y="977030"/>
                  </a:lnTo>
                  <a:lnTo>
                    <a:pt x="2339862" y="1029640"/>
                  </a:lnTo>
                  <a:lnTo>
                    <a:pt x="2412513" y="1027135"/>
                  </a:lnTo>
                  <a:lnTo>
                    <a:pt x="2422533" y="1039661"/>
                  </a:lnTo>
                  <a:lnTo>
                    <a:pt x="2359903" y="1082249"/>
                  </a:lnTo>
                  <a:lnTo>
                    <a:pt x="2339862" y="1109806"/>
                  </a:lnTo>
                  <a:lnTo>
                    <a:pt x="2337356" y="1157405"/>
                  </a:lnTo>
                  <a:lnTo>
                    <a:pt x="2322325" y="1189973"/>
                  </a:lnTo>
                  <a:lnTo>
                    <a:pt x="2287252" y="1212520"/>
                  </a:lnTo>
                  <a:lnTo>
                    <a:pt x="2239653" y="1210015"/>
                  </a:lnTo>
                  <a:lnTo>
                    <a:pt x="2209591" y="1235067"/>
                  </a:lnTo>
                  <a:lnTo>
                    <a:pt x="2197065" y="1250098"/>
                  </a:lnTo>
                  <a:lnTo>
                    <a:pt x="2237148" y="1272645"/>
                  </a:lnTo>
                  <a:lnTo>
                    <a:pt x="2279737" y="1262624"/>
                  </a:lnTo>
                  <a:lnTo>
                    <a:pt x="2334851" y="1255108"/>
                  </a:lnTo>
                  <a:lnTo>
                    <a:pt x="2417523" y="1262624"/>
                  </a:lnTo>
                  <a:lnTo>
                    <a:pt x="2472637" y="1217530"/>
                  </a:lnTo>
                  <a:lnTo>
                    <a:pt x="2560320" y="1147384"/>
                  </a:lnTo>
                  <a:lnTo>
                    <a:pt x="2582867" y="1069723"/>
                  </a:lnTo>
                  <a:lnTo>
                    <a:pt x="2622950" y="1024629"/>
                  </a:lnTo>
                  <a:lnTo>
                    <a:pt x="2658023" y="1002082"/>
                  </a:lnTo>
                  <a:lnTo>
                    <a:pt x="2675559" y="1027135"/>
                  </a:lnTo>
                  <a:lnTo>
                    <a:pt x="2660528" y="1057197"/>
                  </a:lnTo>
                  <a:lnTo>
                    <a:pt x="2660528" y="1107301"/>
                  </a:lnTo>
                  <a:lnTo>
                    <a:pt x="2642991" y="1142374"/>
                  </a:lnTo>
                  <a:lnTo>
                    <a:pt x="2620445" y="1164921"/>
                  </a:lnTo>
                  <a:lnTo>
                    <a:pt x="2585372" y="1202499"/>
                  </a:lnTo>
                  <a:lnTo>
                    <a:pt x="2585372" y="1232561"/>
                  </a:lnTo>
                  <a:lnTo>
                    <a:pt x="2552804" y="1260119"/>
                  </a:lnTo>
                  <a:lnTo>
                    <a:pt x="2577856" y="1280160"/>
                  </a:lnTo>
                  <a:lnTo>
                    <a:pt x="2630465" y="1267634"/>
                  </a:lnTo>
                  <a:lnTo>
                    <a:pt x="2645497" y="1242582"/>
                  </a:lnTo>
                  <a:lnTo>
                    <a:pt x="2648002" y="1215025"/>
                  </a:lnTo>
                  <a:lnTo>
                    <a:pt x="2668044" y="1189973"/>
                  </a:lnTo>
                  <a:lnTo>
                    <a:pt x="2663033" y="1157405"/>
                  </a:lnTo>
                  <a:lnTo>
                    <a:pt x="2690590" y="1129848"/>
                  </a:lnTo>
                  <a:lnTo>
                    <a:pt x="2683075" y="1062207"/>
                  </a:lnTo>
                  <a:lnTo>
                    <a:pt x="2723158" y="992062"/>
                  </a:lnTo>
                  <a:lnTo>
                    <a:pt x="2723158" y="959494"/>
                  </a:lnTo>
                  <a:lnTo>
                    <a:pt x="2683075" y="964504"/>
                  </a:lnTo>
                  <a:lnTo>
                    <a:pt x="2695601" y="929432"/>
                  </a:lnTo>
                  <a:lnTo>
                    <a:pt x="2690590" y="861791"/>
                  </a:lnTo>
                  <a:lnTo>
                    <a:pt x="2668044" y="849265"/>
                  </a:lnTo>
                  <a:lnTo>
                    <a:pt x="2708127" y="811687"/>
                  </a:lnTo>
                  <a:lnTo>
                    <a:pt x="2803325" y="869307"/>
                  </a:lnTo>
                  <a:lnTo>
                    <a:pt x="2820861" y="906885"/>
                  </a:lnTo>
                  <a:lnTo>
                    <a:pt x="2848418" y="891853"/>
                  </a:lnTo>
                  <a:lnTo>
                    <a:pt x="2941111" y="889348"/>
                  </a:lnTo>
                  <a:lnTo>
                    <a:pt x="2958647" y="859286"/>
                  </a:lnTo>
                  <a:lnTo>
                    <a:pt x="2991215" y="856781"/>
                  </a:lnTo>
                  <a:lnTo>
                    <a:pt x="2991215" y="911895"/>
                  </a:lnTo>
                  <a:lnTo>
                    <a:pt x="2983699" y="941958"/>
                  </a:lnTo>
                  <a:lnTo>
                    <a:pt x="2973679" y="974525"/>
                  </a:lnTo>
                  <a:lnTo>
                    <a:pt x="2921069" y="1042166"/>
                  </a:lnTo>
                  <a:lnTo>
                    <a:pt x="2855934" y="1077239"/>
                  </a:lnTo>
                  <a:lnTo>
                    <a:pt x="2833387" y="1064713"/>
                  </a:lnTo>
                  <a:lnTo>
                    <a:pt x="2800819" y="1029640"/>
                  </a:lnTo>
                  <a:lnTo>
                    <a:pt x="2735684" y="1082249"/>
                  </a:lnTo>
                  <a:lnTo>
                    <a:pt x="2728168" y="1132353"/>
                  </a:lnTo>
                  <a:lnTo>
                    <a:pt x="2750715" y="1159910"/>
                  </a:lnTo>
                  <a:lnTo>
                    <a:pt x="2738189" y="1199994"/>
                  </a:lnTo>
                  <a:lnTo>
                    <a:pt x="2735684" y="1235067"/>
                  </a:lnTo>
                  <a:lnTo>
                    <a:pt x="2720653" y="1255108"/>
                  </a:lnTo>
                  <a:lnTo>
                    <a:pt x="2678064" y="1275150"/>
                  </a:lnTo>
                  <a:lnTo>
                    <a:pt x="2650507" y="1310223"/>
                  </a:lnTo>
                  <a:lnTo>
                    <a:pt x="2640486" y="1355316"/>
                  </a:lnTo>
                  <a:lnTo>
                    <a:pt x="2637981" y="1400410"/>
                  </a:lnTo>
                  <a:lnTo>
                    <a:pt x="2582867" y="1390389"/>
                  </a:lnTo>
                  <a:lnTo>
                    <a:pt x="2530257" y="1448009"/>
                  </a:lnTo>
                  <a:lnTo>
                    <a:pt x="2480153" y="1505629"/>
                  </a:lnTo>
                  <a:lnTo>
                    <a:pt x="2382450" y="1550722"/>
                  </a:lnTo>
                  <a:lnTo>
                    <a:pt x="2294768" y="1543207"/>
                  </a:lnTo>
                  <a:lnTo>
                    <a:pt x="2259695" y="1495608"/>
                  </a:lnTo>
                  <a:lnTo>
                    <a:pt x="2156982" y="1470556"/>
                  </a:lnTo>
                  <a:lnTo>
                    <a:pt x="2126919" y="1440493"/>
                  </a:lnTo>
                  <a:lnTo>
                    <a:pt x="2099362" y="1440493"/>
                  </a:lnTo>
                  <a:lnTo>
                    <a:pt x="2076815" y="1480577"/>
                  </a:lnTo>
                  <a:lnTo>
                    <a:pt x="2024206" y="1455525"/>
                  </a:lnTo>
                  <a:lnTo>
                    <a:pt x="2009174" y="1488092"/>
                  </a:lnTo>
                  <a:lnTo>
                    <a:pt x="1996648" y="1505629"/>
                  </a:lnTo>
                  <a:lnTo>
                    <a:pt x="1856357" y="1573269"/>
                  </a:lnTo>
                  <a:lnTo>
                    <a:pt x="1728591" y="1701035"/>
                  </a:lnTo>
                  <a:lnTo>
                    <a:pt x="1680993" y="1706045"/>
                  </a:lnTo>
                  <a:lnTo>
                    <a:pt x="1640909" y="1668467"/>
                  </a:lnTo>
                  <a:lnTo>
                    <a:pt x="1648425" y="1608342"/>
                  </a:lnTo>
                  <a:lnTo>
                    <a:pt x="1625878" y="1580785"/>
                  </a:lnTo>
                  <a:lnTo>
                    <a:pt x="1560743" y="1580785"/>
                  </a:lnTo>
                  <a:lnTo>
                    <a:pt x="1475566" y="1588301"/>
                  </a:lnTo>
                  <a:lnTo>
                    <a:pt x="1442998" y="1523165"/>
                  </a:lnTo>
                  <a:lnTo>
                    <a:pt x="1410430" y="1478072"/>
                  </a:lnTo>
                  <a:lnTo>
                    <a:pt x="1442998" y="1427967"/>
                  </a:lnTo>
                  <a:lnTo>
                    <a:pt x="1430472" y="1392895"/>
                  </a:lnTo>
                  <a:lnTo>
                    <a:pt x="1400410" y="1352811"/>
                  </a:lnTo>
                  <a:lnTo>
                    <a:pt x="1400410" y="1352811"/>
                  </a:lnTo>
                  <a:lnTo>
                    <a:pt x="1437988" y="1342790"/>
                  </a:lnTo>
                  <a:lnTo>
                    <a:pt x="1432977" y="1305212"/>
                  </a:lnTo>
                  <a:lnTo>
                    <a:pt x="1400410" y="1267634"/>
                  </a:lnTo>
                  <a:lnTo>
                    <a:pt x="1395399" y="1240077"/>
                  </a:lnTo>
                  <a:lnTo>
                    <a:pt x="1367842" y="1240077"/>
                  </a:lnTo>
                  <a:lnTo>
                    <a:pt x="1340285" y="1227551"/>
                  </a:lnTo>
                  <a:lnTo>
                    <a:pt x="1330264" y="1167426"/>
                  </a:lnTo>
                  <a:lnTo>
                    <a:pt x="1297696" y="1182457"/>
                  </a:lnTo>
                  <a:lnTo>
                    <a:pt x="1257613" y="1255108"/>
                  </a:lnTo>
                  <a:lnTo>
                    <a:pt x="1154899" y="1307718"/>
                  </a:lnTo>
                  <a:lnTo>
                    <a:pt x="1127342" y="1300202"/>
                  </a:lnTo>
                  <a:lnTo>
                    <a:pt x="1097280" y="1265129"/>
                  </a:lnTo>
                  <a:lnTo>
                    <a:pt x="1057196" y="1270139"/>
                  </a:lnTo>
                  <a:lnTo>
                    <a:pt x="1022124" y="1222541"/>
                  </a:lnTo>
                  <a:lnTo>
                    <a:pt x="987051" y="1227551"/>
                  </a:lnTo>
                  <a:lnTo>
                    <a:pt x="969514" y="1257613"/>
                  </a:lnTo>
                  <a:lnTo>
                    <a:pt x="929431" y="1252603"/>
                  </a:lnTo>
                  <a:lnTo>
                    <a:pt x="871811" y="1295192"/>
                  </a:lnTo>
                  <a:lnTo>
                    <a:pt x="864296" y="1337780"/>
                  </a:lnTo>
                  <a:lnTo>
                    <a:pt x="836738" y="1380369"/>
                  </a:lnTo>
                  <a:lnTo>
                    <a:pt x="801665" y="1370348"/>
                  </a:lnTo>
                  <a:lnTo>
                    <a:pt x="779119" y="1345296"/>
                  </a:lnTo>
                  <a:lnTo>
                    <a:pt x="746551" y="1370348"/>
                  </a:lnTo>
                  <a:lnTo>
                    <a:pt x="708973" y="1370348"/>
                  </a:lnTo>
                  <a:lnTo>
                    <a:pt x="671395" y="1397905"/>
                  </a:lnTo>
                  <a:lnTo>
                    <a:pt x="631311" y="1382874"/>
                  </a:lnTo>
                  <a:lnTo>
                    <a:pt x="596239" y="1382874"/>
                  </a:lnTo>
                  <a:lnTo>
                    <a:pt x="561166" y="1357822"/>
                  </a:lnTo>
                  <a:lnTo>
                    <a:pt x="531103" y="1377863"/>
                  </a:lnTo>
                  <a:lnTo>
                    <a:pt x="493525" y="1370348"/>
                  </a:lnTo>
                  <a:lnTo>
                    <a:pt x="468473" y="1410431"/>
                  </a:lnTo>
                  <a:lnTo>
                    <a:pt x="438411" y="1427967"/>
                  </a:lnTo>
                  <a:lnTo>
                    <a:pt x="413359" y="1402915"/>
                  </a:lnTo>
                  <a:lnTo>
                    <a:pt x="393317" y="1337780"/>
                  </a:lnTo>
                  <a:lnTo>
                    <a:pt x="345718" y="1360327"/>
                  </a:lnTo>
                  <a:lnTo>
                    <a:pt x="315656" y="1365337"/>
                  </a:lnTo>
                  <a:lnTo>
                    <a:pt x="288098" y="1340285"/>
                  </a:lnTo>
                  <a:lnTo>
                    <a:pt x="323171" y="1300202"/>
                  </a:lnTo>
                  <a:lnTo>
                    <a:pt x="320666" y="1237572"/>
                  </a:lnTo>
                  <a:lnTo>
                    <a:pt x="305635" y="1207509"/>
                  </a:lnTo>
                  <a:lnTo>
                    <a:pt x="323171" y="1162416"/>
                  </a:lnTo>
                  <a:lnTo>
                    <a:pt x="280583" y="1107301"/>
                  </a:lnTo>
                  <a:lnTo>
                    <a:pt x="285593" y="1029640"/>
                  </a:lnTo>
                  <a:lnTo>
                    <a:pt x="250520" y="999577"/>
                  </a:lnTo>
                  <a:lnTo>
                    <a:pt x="207932" y="997072"/>
                  </a:lnTo>
                  <a:lnTo>
                    <a:pt x="167848" y="1007093"/>
                  </a:lnTo>
                  <a:lnTo>
                    <a:pt x="142796" y="1002082"/>
                  </a:lnTo>
                  <a:lnTo>
                    <a:pt x="97703" y="977030"/>
                  </a:lnTo>
                  <a:lnTo>
                    <a:pt x="72651" y="949473"/>
                  </a:lnTo>
                  <a:lnTo>
                    <a:pt x="32567" y="939452"/>
                  </a:lnTo>
                  <a:lnTo>
                    <a:pt x="0" y="891853"/>
                  </a:lnTo>
                  <a:lnTo>
                    <a:pt x="22547" y="849265"/>
                  </a:lnTo>
                  <a:lnTo>
                    <a:pt x="72651" y="766593"/>
                  </a:lnTo>
                  <a:lnTo>
                    <a:pt x="110229" y="736531"/>
                  </a:lnTo>
                  <a:lnTo>
                    <a:pt x="140291" y="731520"/>
                  </a:lnTo>
                  <a:lnTo>
                    <a:pt x="175364" y="711479"/>
                  </a:lnTo>
                  <a:lnTo>
                    <a:pt x="222963" y="729015"/>
                  </a:lnTo>
                  <a:lnTo>
                    <a:pt x="268057" y="698953"/>
                  </a:lnTo>
                  <a:lnTo>
                    <a:pt x="255531" y="658869"/>
                  </a:lnTo>
                  <a:cubicBezTo>
                    <a:pt x="260722" y="635507"/>
                    <a:pt x="260541" y="644021"/>
                    <a:pt x="260541" y="633817"/>
                  </a:cubicBezTo>
                  <a:lnTo>
                    <a:pt x="285593" y="591229"/>
                  </a:lnTo>
                  <a:lnTo>
                    <a:pt x="270562" y="561166"/>
                  </a:lnTo>
                  <a:lnTo>
                    <a:pt x="308140" y="536114"/>
                  </a:lnTo>
                  <a:lnTo>
                    <a:pt x="365760" y="501041"/>
                  </a:lnTo>
                  <a:lnTo>
                    <a:pt x="430895" y="508557"/>
                  </a:lnTo>
                  <a:lnTo>
                    <a:pt x="438411" y="473484"/>
                  </a:lnTo>
                  <a:lnTo>
                    <a:pt x="501041" y="450937"/>
                  </a:lnTo>
                  <a:cubicBezTo>
                    <a:pt x="514253" y="432440"/>
                    <a:pt x="508488" y="438480"/>
                    <a:pt x="516072" y="430896"/>
                  </a:cubicBezTo>
                  <a:lnTo>
                    <a:pt x="566176" y="393318"/>
                  </a:lnTo>
                  <a:lnTo>
                    <a:pt x="568681" y="345719"/>
                  </a:lnTo>
                  <a:lnTo>
                    <a:pt x="598744" y="343213"/>
                  </a:lnTo>
                  <a:lnTo>
                    <a:pt x="626301" y="325677"/>
                  </a:lnTo>
                  <a:lnTo>
                    <a:pt x="678910" y="343213"/>
                  </a:lnTo>
                  <a:lnTo>
                    <a:pt x="701457" y="288099"/>
                  </a:lnTo>
                  <a:lnTo>
                    <a:pt x="681416" y="243005"/>
                  </a:lnTo>
                  <a:lnTo>
                    <a:pt x="711478" y="237995"/>
                  </a:lnTo>
                  <a:lnTo>
                    <a:pt x="776613" y="237995"/>
                  </a:lnTo>
                  <a:cubicBezTo>
                    <a:pt x="772438" y="243840"/>
                    <a:pt x="773690" y="229644"/>
                    <a:pt x="774108" y="227974"/>
                  </a:cubicBezTo>
                  <a:cubicBezTo>
                    <a:pt x="774526" y="226304"/>
                    <a:pt x="777420" y="221713"/>
                    <a:pt x="779119" y="227974"/>
                  </a:cubicBezTo>
                  <a:cubicBezTo>
                    <a:pt x="780818" y="234235"/>
                    <a:pt x="778873" y="273476"/>
                    <a:pt x="784301" y="265543"/>
                  </a:cubicBezTo>
                  <a:cubicBezTo>
                    <a:pt x="789729" y="257610"/>
                    <a:pt x="793315" y="204592"/>
                    <a:pt x="811686" y="180375"/>
                  </a:cubicBezTo>
                  <a:lnTo>
                    <a:pt x="834233" y="182880"/>
                  </a:lnTo>
                  <a:lnTo>
                    <a:pt x="874316" y="190396"/>
                  </a:lnTo>
                  <a:lnTo>
                    <a:pt x="884337" y="147807"/>
                  </a:lnTo>
                  <a:lnTo>
                    <a:pt x="846759" y="125261"/>
                  </a:lnTo>
                  <a:lnTo>
                    <a:pt x="801665" y="112735"/>
                  </a:lnTo>
                  <a:cubicBezTo>
                    <a:pt x="809474" y="91911"/>
                    <a:pt x="809181" y="99828"/>
                    <a:pt x="804171" y="42589"/>
                  </a:cubicBezTo>
                  <a:close/>
                </a:path>
              </a:pathLst>
            </a:custGeom>
            <a:noFill/>
            <a:ln w="3175">
              <a:solidFill>
                <a:srgbClr val="E7EAE1">
                  <a:alpha val="2392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4600"/>
                </a:lnSpc>
                <a:defRPr/>
              </a:pPr>
              <a:endParaRPr lang="ru-RU" sz="600">
                <a:solidFill>
                  <a:schemeClr val="bg1">
                    <a:lumMod val="65000"/>
                  </a:schemeClr>
                </a:solidFill>
                <a:latin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779932" y="3895245"/>
            <a:ext cx="10886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3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Ремонт социальных учреждений (детские сады, школы, учреждения культуры)</a:t>
            </a:r>
            <a:endParaRPr lang="ru-RU" sz="2000" b="1" spc="-3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97555" y="3510848"/>
            <a:ext cx="194545" cy="192123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97924" y="3410199"/>
            <a:ext cx="8729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3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Ремонт муниципального жилищного фонда </a:t>
            </a:r>
            <a:endParaRPr lang="ru-RU" sz="2000" b="1" spc="-3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06534" y="3960817"/>
            <a:ext cx="194545" cy="192123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54276" y="2943970"/>
            <a:ext cx="9881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3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Ремонт и благоустройство дворовых территорий</a:t>
            </a:r>
            <a:endParaRPr lang="ru-RU" sz="2000" b="1" spc="-3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83369" y="3078602"/>
            <a:ext cx="194545" cy="192123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85991"/>
            <a:ext cx="2743200" cy="365125"/>
          </a:xfrm>
        </p:spPr>
        <p:txBody>
          <a:bodyPr/>
          <a:lstStyle/>
          <a:p>
            <a:fld id="{2D4199C2-6B05-4BF0-8028-B7D38A4DB8E9}" type="slidenum">
              <a:rPr lang="ru-RU" smtClean="0"/>
              <a:t>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5" r="49753" b="1"/>
          <a:stretch/>
        </p:blipFill>
        <p:spPr>
          <a:xfrm>
            <a:off x="5615569" y="-24062"/>
            <a:ext cx="6532996" cy="2720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8" b="49232"/>
          <a:stretch/>
        </p:blipFill>
        <p:spPr>
          <a:xfrm>
            <a:off x="-2011570" y="6561348"/>
            <a:ext cx="5854132" cy="6523182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79932" y="1431621"/>
            <a:ext cx="7664295" cy="1107996"/>
            <a:chOff x="705800" y="1212580"/>
            <a:chExt cx="5440227" cy="1196699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705800" y="1212580"/>
              <a:ext cx="4147558" cy="1196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10AC9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86</a:t>
              </a:r>
              <a:endParaRPr lang="ru-RU" sz="6600" b="1" dirty="0" smtClean="0">
                <a:solidFill>
                  <a:srgbClr val="10AC9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026589" y="1523345"/>
              <a:ext cx="4119438" cy="653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</a:t>
              </a:r>
              <a:r>
                <a:rPr lang="ru-RU" sz="2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ероприятий </a:t>
              </a:r>
              <a:r>
                <a:rPr lang="ru-RU" sz="2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 </a:t>
              </a:r>
              <a:r>
                <a:rPr lang="ru-RU" sz="2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г. Амурск </a:t>
              </a:r>
              <a:r>
                <a:rPr lang="ru-RU" sz="2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ru-RU" sz="2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ru-RU" sz="2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включены в «Атлас27» </a:t>
              </a:r>
            </a:p>
          </p:txBody>
        </p:sp>
      </p:grpSp>
      <p:sp>
        <p:nvSpPr>
          <p:cNvPr id="57" name="Овал 56"/>
          <p:cNvSpPr/>
          <p:nvPr/>
        </p:nvSpPr>
        <p:spPr>
          <a:xfrm>
            <a:off x="506533" y="4444276"/>
            <a:ext cx="194545" cy="192123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63635" y="4357171"/>
            <a:ext cx="10353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3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Благоустройство территории социальных учреждений (детских садов, школ)</a:t>
            </a:r>
            <a:endParaRPr lang="ru-RU" sz="2000" b="1" spc="-3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3369" y="2495814"/>
            <a:ext cx="6884146" cy="336034"/>
          </a:xfrm>
          <a:prstGeom prst="roundRect">
            <a:avLst/>
          </a:prstGeom>
          <a:gradFill>
            <a:gsLst>
              <a:gs pos="0">
                <a:schemeClr val="bg1">
                  <a:alpha val="23000"/>
                </a:schemeClr>
              </a:gs>
              <a:gs pos="83000">
                <a:schemeClr val="accent1">
                  <a:lumMod val="45000"/>
                  <a:lumOff val="55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категории вопросов</a:t>
            </a:r>
            <a:r>
              <a:rPr lang="en-US" sz="28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0" r="57086" b="1"/>
          <a:stretch/>
        </p:blipFill>
        <p:spPr>
          <a:xfrm>
            <a:off x="4753345" y="1"/>
            <a:ext cx="7438654" cy="354013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002" y="143370"/>
            <a:ext cx="11179152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НП «Инфраструктура для жизни»</a:t>
            </a:r>
            <a:b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комплексная программа развития опорных населенных пунктов Хабаровского края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44" y="175871"/>
            <a:ext cx="1324021" cy="92427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63496" y="1700860"/>
            <a:ext cx="4915055" cy="1107996"/>
            <a:chOff x="670322" y="1077011"/>
            <a:chExt cx="4765921" cy="1196699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670322" y="1077011"/>
              <a:ext cx="4147558" cy="1196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10AC9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11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925213" y="1398358"/>
              <a:ext cx="3511030" cy="69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объектов в стадии </a:t>
              </a:r>
              <a:br>
                <a:rPr lang="ru-RU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ru-RU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реализации </a:t>
              </a: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059223" y="1648171"/>
            <a:ext cx="6209931" cy="1107996"/>
            <a:chOff x="6310007" y="966145"/>
            <a:chExt cx="6209931" cy="1107996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6310007" y="966145"/>
              <a:ext cx="287092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10AC9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695,2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9039226" y="1247074"/>
              <a:ext cx="34807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млн. рублей</a:t>
              </a:r>
            </a:p>
            <a:p>
              <a:r>
                <a:rPr lang="ru-RU" dirty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</a:t>
              </a:r>
              <a:r>
                <a:rPr lang="ru-RU" dirty="0" smtClean="0">
                  <a:solidFill>
                    <a:prstClr val="white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бъем финансирования</a:t>
              </a: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85002" y="2936150"/>
            <a:ext cx="12302559" cy="2877952"/>
            <a:chOff x="-1861" y="4315832"/>
            <a:chExt cx="12053794" cy="227976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29841" y="4315832"/>
              <a:ext cx="11922092" cy="2279763"/>
              <a:chOff x="-209958" y="3800755"/>
              <a:chExt cx="11922092" cy="2279763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-209958" y="3801346"/>
                <a:ext cx="11922092" cy="2279172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alpha val="23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140337" y="3800755"/>
                <a:ext cx="10383205" cy="341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Мероприятия к завершению </a:t>
                </a:r>
                <a:r>
                  <a:rPr lang="ru-RU" sz="2200" b="1" dirty="0" smtClean="0">
                    <a:solidFill>
                      <a:srgbClr val="10AC9E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до конца 2030 года:</a:t>
                </a:r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-1861" y="5690041"/>
              <a:ext cx="543251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28798" y="6492875"/>
            <a:ext cx="2743200" cy="365125"/>
          </a:xfrm>
        </p:spPr>
        <p:txBody>
          <a:bodyPr/>
          <a:lstStyle/>
          <a:p>
            <a:fld id="{2D4199C2-6B05-4BF0-8028-B7D38A4DB8E9}" type="slidenum">
              <a:rPr lang="ru-RU" smtClean="0"/>
              <a:t>5</a:t>
            </a:fld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480322" y="3499916"/>
            <a:ext cx="194545" cy="192123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1660" y="3430341"/>
            <a:ext cx="7092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3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Приобретение и поставка блочно-модульной котельной на станции Мылки – 2025 г.</a:t>
            </a:r>
            <a:endParaRPr lang="ru-RU" sz="2000" b="1" spc="-3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80321" y="4210228"/>
            <a:ext cx="194545" cy="192123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81660" y="4079337"/>
            <a:ext cx="10861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3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Строительство модульной хлораторной установки участка ФОС – 2025 г.</a:t>
            </a:r>
            <a:endParaRPr lang="ru-RU" sz="2000" b="1" spc="-3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480321" y="4627452"/>
            <a:ext cx="194545" cy="192123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81660" y="4510673"/>
            <a:ext cx="10861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3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Расселение аварийного жилищного фонда – 2027 г.</a:t>
            </a:r>
            <a:endParaRPr lang="ru-RU" sz="2000" b="1" spc="-3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491944" y="4995602"/>
            <a:ext cx="194545" cy="192123"/>
          </a:xfrm>
          <a:prstGeom prst="ellipse">
            <a:avLst/>
          </a:prstGeom>
          <a:solidFill>
            <a:srgbClr val="009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81660" y="4942009"/>
            <a:ext cx="10861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3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Капитальный ремонт объектов школьных и дошкольных </a:t>
            </a:r>
            <a:br>
              <a:rPr lang="ru-RU" sz="2000" b="1" spc="-3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000" b="1" spc="-3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учреждений – 2030 г.</a:t>
            </a:r>
            <a:endParaRPr lang="ru-RU" sz="2000" b="1" spc="-3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0321" y="1425198"/>
            <a:ext cx="6884146" cy="336034"/>
          </a:xfrm>
          <a:prstGeom prst="roundRect">
            <a:avLst/>
          </a:prstGeom>
          <a:gradFill>
            <a:gsLst>
              <a:gs pos="0">
                <a:schemeClr val="bg1">
                  <a:alpha val="23000"/>
                </a:schemeClr>
              </a:gs>
              <a:gs pos="83000">
                <a:schemeClr val="accent1">
                  <a:lumMod val="45000"/>
                  <a:lumOff val="55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i="1" dirty="0" smtClean="0">
                <a:solidFill>
                  <a:prstClr val="white"/>
                </a:solidFill>
              </a:rPr>
              <a:t>По городу Амурск вошли</a:t>
            </a:r>
            <a:r>
              <a:rPr lang="en-US" sz="2500" i="1" dirty="0" smtClean="0">
                <a:solidFill>
                  <a:prstClr val="white"/>
                </a:solidFill>
              </a:rPr>
              <a:t>:</a:t>
            </a:r>
            <a:endParaRPr lang="ru-RU" sz="25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3186" y="16042"/>
            <a:ext cx="12230480" cy="6858000"/>
          </a:xfrm>
          <a:prstGeom prst="rect">
            <a:avLst/>
          </a:prstGeom>
          <a:gradFill flip="none" rotWithShape="1">
            <a:gsLst>
              <a:gs pos="72000">
                <a:srgbClr val="0B6A61"/>
              </a:gs>
              <a:gs pos="54000">
                <a:srgbClr val="0F4E48">
                  <a:alpha val="92000"/>
                </a:srgbClr>
              </a:gs>
              <a:gs pos="15000">
                <a:schemeClr val="bg2">
                  <a:lumMod val="10000"/>
                  <a:alpha val="82000"/>
                </a:schemeClr>
              </a:gs>
              <a:gs pos="92000">
                <a:srgbClr val="068579">
                  <a:alpha val="5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23740"/>
            <a:ext cx="12192000" cy="6858000"/>
          </a:xfrm>
          <a:prstGeom prst="rect">
            <a:avLst/>
          </a:prstGeom>
          <a:gradFill flip="none" rotWithShape="1">
            <a:gsLst>
              <a:gs pos="87000">
                <a:srgbClr val="078176">
                  <a:alpha val="25000"/>
                </a:srgbClr>
              </a:gs>
              <a:gs pos="67479">
                <a:schemeClr val="tx1">
                  <a:lumMod val="85000"/>
                  <a:lumOff val="15000"/>
                  <a:alpha val="37000"/>
                </a:schemeClr>
              </a:gs>
              <a:gs pos="8000">
                <a:srgbClr val="212A29"/>
              </a:gs>
              <a:gs pos="16000">
                <a:srgbClr val="143330">
                  <a:alpha val="61000"/>
                </a:srgbClr>
              </a:gs>
              <a:gs pos="0">
                <a:schemeClr val="bg2">
                  <a:lumMod val="10000"/>
                  <a:alpha val="67000"/>
                </a:schemeClr>
              </a:gs>
              <a:gs pos="100000">
                <a:srgbClr val="068579">
                  <a:alpha val="5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4481" y="2511058"/>
            <a:ext cx="788303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5400" b="1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b="1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7730" y="5958538"/>
            <a:ext cx="6636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Амурск</a:t>
            </a:r>
          </a:p>
          <a:p>
            <a:pPr lvl="0" algn="ctr"/>
            <a:r>
              <a:rPr lang="ru-RU" sz="160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октября 2025 г.</a:t>
            </a:r>
            <a:endParaRPr lang="ru-RU" sz="160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44" y="175871"/>
            <a:ext cx="1324021" cy="92427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936456" y="-928463"/>
            <a:ext cx="5020745" cy="7938632"/>
            <a:chOff x="4170959" y="14996180"/>
            <a:chExt cx="5526215" cy="9210652"/>
          </a:xfrm>
          <a:noFill/>
        </p:grpSpPr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15F97C03-3DE7-0CF4-F365-D44713C46B78}"/>
                </a:ext>
              </a:extLst>
            </p:cNvPr>
            <p:cNvGrpSpPr/>
            <p:nvPr/>
          </p:nvGrpSpPr>
          <p:grpSpPr>
            <a:xfrm>
              <a:off x="4170959" y="19780227"/>
              <a:ext cx="4008388" cy="4426605"/>
              <a:chOff x="2906174" y="823700"/>
              <a:chExt cx="4467710" cy="4867644"/>
            </a:xfrm>
            <a:grpFill/>
          </p:grpSpPr>
          <p:sp>
            <p:nvSpPr>
              <p:cNvPr id="18" name="Полилиния 5">
                <a:extLst>
                  <a:ext uri="{FF2B5EF4-FFF2-40B4-BE49-F238E27FC236}">
                    <a16:creationId xmlns="" xmlns:a16="http://schemas.microsoft.com/office/drawing/2014/main" id="{FBB7C2BA-8F93-5012-A3EA-2706071AC7DD}"/>
                  </a:ext>
                </a:extLst>
              </p:cNvPr>
              <p:cNvSpPr/>
              <p:nvPr/>
            </p:nvSpPr>
            <p:spPr bwMode="auto">
              <a:xfrm>
                <a:off x="4496492" y="1437466"/>
                <a:ext cx="2222710" cy="1006014"/>
              </a:xfrm>
              <a:custGeom>
                <a:avLst/>
                <a:gdLst>
                  <a:gd name="connsiteX0" fmla="*/ 141805 w 1877699"/>
                  <a:gd name="connsiteY0" fmla="*/ 95352 h 916845"/>
                  <a:gd name="connsiteX1" fmla="*/ 173589 w 1877699"/>
                  <a:gd name="connsiteY1" fmla="*/ 141805 h 916845"/>
                  <a:gd name="connsiteX2" fmla="*/ 200484 w 1877699"/>
                  <a:gd name="connsiteY2" fmla="*/ 195593 h 916845"/>
                  <a:gd name="connsiteX3" fmla="*/ 347179 w 1877699"/>
                  <a:gd name="connsiteY3" fmla="*/ 185814 h 916845"/>
                  <a:gd name="connsiteX4" fmla="*/ 374073 w 1877699"/>
                  <a:gd name="connsiteY4" fmla="*/ 212708 h 916845"/>
                  <a:gd name="connsiteX5" fmla="*/ 364293 w 1877699"/>
                  <a:gd name="connsiteY5" fmla="*/ 271386 h 916845"/>
                  <a:gd name="connsiteX6" fmla="*/ 403412 w 1877699"/>
                  <a:gd name="connsiteY6" fmla="*/ 308060 h 916845"/>
                  <a:gd name="connsiteX7" fmla="*/ 457200 w 1877699"/>
                  <a:gd name="connsiteY7" fmla="*/ 303170 h 916845"/>
                  <a:gd name="connsiteX8" fmla="*/ 596561 w 1877699"/>
                  <a:gd name="connsiteY8" fmla="*/ 168699 h 916845"/>
                  <a:gd name="connsiteX9" fmla="*/ 738366 w 1877699"/>
                  <a:gd name="connsiteY9" fmla="*/ 97796 h 916845"/>
                  <a:gd name="connsiteX10" fmla="*/ 757925 w 1877699"/>
                  <a:gd name="connsiteY10" fmla="*/ 66013 h 916845"/>
                  <a:gd name="connsiteX11" fmla="*/ 806824 w 1877699"/>
                  <a:gd name="connsiteY11" fmla="*/ 85572 h 916845"/>
                  <a:gd name="connsiteX12" fmla="*/ 833718 w 1877699"/>
                  <a:gd name="connsiteY12" fmla="*/ 44008 h 916845"/>
                  <a:gd name="connsiteX13" fmla="*/ 855722 w 1877699"/>
                  <a:gd name="connsiteY13" fmla="*/ 46453 h 916845"/>
                  <a:gd name="connsiteX14" fmla="*/ 885061 w 1877699"/>
                  <a:gd name="connsiteY14" fmla="*/ 75792 h 916845"/>
                  <a:gd name="connsiteX15" fmla="*/ 987748 w 1877699"/>
                  <a:gd name="connsiteY15" fmla="*/ 102686 h 916845"/>
                  <a:gd name="connsiteX16" fmla="*/ 1019532 w 1877699"/>
                  <a:gd name="connsiteY16" fmla="*/ 151585 h 916845"/>
                  <a:gd name="connsiteX17" fmla="*/ 1102659 w 1877699"/>
                  <a:gd name="connsiteY17" fmla="*/ 158919 h 916845"/>
                  <a:gd name="connsiteX18" fmla="*/ 1227350 w 1877699"/>
                  <a:gd name="connsiteY18" fmla="*/ 110021 h 916845"/>
                  <a:gd name="connsiteX19" fmla="*/ 1217570 w 1877699"/>
                  <a:gd name="connsiteY19" fmla="*/ 107576 h 916845"/>
                  <a:gd name="connsiteX20" fmla="*/ 1310477 w 1877699"/>
                  <a:gd name="connsiteY20" fmla="*/ 0 h 916845"/>
                  <a:gd name="connsiteX21" fmla="*/ 1369155 w 1877699"/>
                  <a:gd name="connsiteY21" fmla="*/ 4890 h 916845"/>
                  <a:gd name="connsiteX22" fmla="*/ 1393604 w 1877699"/>
                  <a:gd name="connsiteY22" fmla="*/ 44008 h 916845"/>
                  <a:gd name="connsiteX23" fmla="*/ 1396049 w 1877699"/>
                  <a:gd name="connsiteY23" fmla="*/ 88017 h 916845"/>
                  <a:gd name="connsiteX24" fmla="*/ 1454727 w 1877699"/>
                  <a:gd name="connsiteY24" fmla="*/ 105131 h 916845"/>
                  <a:gd name="connsiteX25" fmla="*/ 1501181 w 1877699"/>
                  <a:gd name="connsiteY25" fmla="*/ 134470 h 916845"/>
                  <a:gd name="connsiteX26" fmla="*/ 1515850 w 1877699"/>
                  <a:gd name="connsiteY26" fmla="*/ 168699 h 916845"/>
                  <a:gd name="connsiteX27" fmla="*/ 1532965 w 1877699"/>
                  <a:gd name="connsiteY27" fmla="*/ 198038 h 916845"/>
                  <a:gd name="connsiteX28" fmla="*/ 1567194 w 1877699"/>
                  <a:gd name="connsiteY28" fmla="*/ 178479 h 916845"/>
                  <a:gd name="connsiteX29" fmla="*/ 1616092 w 1877699"/>
                  <a:gd name="connsiteY29" fmla="*/ 183369 h 916845"/>
                  <a:gd name="connsiteX30" fmla="*/ 1662546 w 1877699"/>
                  <a:gd name="connsiteY30" fmla="*/ 195593 h 916845"/>
                  <a:gd name="connsiteX31" fmla="*/ 1691885 w 1877699"/>
                  <a:gd name="connsiteY31" fmla="*/ 232267 h 916845"/>
                  <a:gd name="connsiteX32" fmla="*/ 1823910 w 1877699"/>
                  <a:gd name="connsiteY32" fmla="*/ 281165 h 916845"/>
                  <a:gd name="connsiteX33" fmla="*/ 1875254 w 1877699"/>
                  <a:gd name="connsiteY33" fmla="*/ 369183 h 916845"/>
                  <a:gd name="connsiteX34" fmla="*/ 1877699 w 1877699"/>
                  <a:gd name="connsiteY34" fmla="*/ 415636 h 916845"/>
                  <a:gd name="connsiteX35" fmla="*/ 1848360 w 1877699"/>
                  <a:gd name="connsiteY35" fmla="*/ 440085 h 916845"/>
                  <a:gd name="connsiteX36" fmla="*/ 1789681 w 1877699"/>
                  <a:gd name="connsiteY36" fmla="*/ 442530 h 916845"/>
                  <a:gd name="connsiteX37" fmla="*/ 1743228 w 1877699"/>
                  <a:gd name="connsiteY37" fmla="*/ 422971 h 916845"/>
                  <a:gd name="connsiteX38" fmla="*/ 1686995 w 1877699"/>
                  <a:gd name="connsiteY38" fmla="*/ 374072 h 916845"/>
                  <a:gd name="connsiteX39" fmla="*/ 1638096 w 1877699"/>
                  <a:gd name="connsiteY39" fmla="*/ 381407 h 916845"/>
                  <a:gd name="connsiteX40" fmla="*/ 1620982 w 1877699"/>
                  <a:gd name="connsiteY40" fmla="*/ 393632 h 916845"/>
                  <a:gd name="connsiteX41" fmla="*/ 1581863 w 1877699"/>
                  <a:gd name="connsiteY41" fmla="*/ 410746 h 916845"/>
                  <a:gd name="connsiteX42" fmla="*/ 1559859 w 1877699"/>
                  <a:gd name="connsiteY42" fmla="*/ 410746 h 916845"/>
                  <a:gd name="connsiteX43" fmla="*/ 1540300 w 1877699"/>
                  <a:gd name="connsiteY43" fmla="*/ 398522 h 916845"/>
                  <a:gd name="connsiteX44" fmla="*/ 1491401 w 1877699"/>
                  <a:gd name="connsiteY44" fmla="*/ 444975 h 916845"/>
                  <a:gd name="connsiteX45" fmla="*/ 1427833 w 1877699"/>
                  <a:gd name="connsiteY45" fmla="*/ 466979 h 916845"/>
                  <a:gd name="connsiteX46" fmla="*/ 1356931 w 1877699"/>
                  <a:gd name="connsiteY46" fmla="*/ 493874 h 916845"/>
                  <a:gd name="connsiteX47" fmla="*/ 1339816 w 1877699"/>
                  <a:gd name="connsiteY47" fmla="*/ 506098 h 916845"/>
                  <a:gd name="connsiteX48" fmla="*/ 1332481 w 1877699"/>
                  <a:gd name="connsiteY48" fmla="*/ 508543 h 916845"/>
                  <a:gd name="connsiteX49" fmla="*/ 1303142 w 1877699"/>
                  <a:gd name="connsiteY49" fmla="*/ 523213 h 916845"/>
                  <a:gd name="connsiteX50" fmla="*/ 1290918 w 1877699"/>
                  <a:gd name="connsiteY50" fmla="*/ 540327 h 916845"/>
                  <a:gd name="connsiteX51" fmla="*/ 1256689 w 1877699"/>
                  <a:gd name="connsiteY51" fmla="*/ 567221 h 916845"/>
                  <a:gd name="connsiteX52" fmla="*/ 1229795 w 1877699"/>
                  <a:gd name="connsiteY52" fmla="*/ 572111 h 916845"/>
                  <a:gd name="connsiteX53" fmla="*/ 1139333 w 1877699"/>
                  <a:gd name="connsiteY53" fmla="*/ 625899 h 916845"/>
                  <a:gd name="connsiteX54" fmla="*/ 1095324 w 1877699"/>
                  <a:gd name="connsiteY54" fmla="*/ 633234 h 916845"/>
                  <a:gd name="connsiteX55" fmla="*/ 1039091 w 1877699"/>
                  <a:gd name="connsiteY55" fmla="*/ 599005 h 916845"/>
                  <a:gd name="connsiteX56" fmla="*/ 1024422 w 1877699"/>
                  <a:gd name="connsiteY56" fmla="*/ 547662 h 916845"/>
                  <a:gd name="connsiteX57" fmla="*/ 1002417 w 1877699"/>
                  <a:gd name="connsiteY57" fmla="*/ 528102 h 916845"/>
                  <a:gd name="connsiteX58" fmla="*/ 995083 w 1877699"/>
                  <a:gd name="connsiteY58" fmla="*/ 547662 h 916845"/>
                  <a:gd name="connsiteX59" fmla="*/ 958409 w 1877699"/>
                  <a:gd name="connsiteY59" fmla="*/ 574556 h 916845"/>
                  <a:gd name="connsiteX60" fmla="*/ 936404 w 1877699"/>
                  <a:gd name="connsiteY60" fmla="*/ 623454 h 916845"/>
                  <a:gd name="connsiteX61" fmla="*/ 911955 w 1877699"/>
                  <a:gd name="connsiteY61" fmla="*/ 660128 h 916845"/>
                  <a:gd name="connsiteX62" fmla="*/ 848387 w 1877699"/>
                  <a:gd name="connsiteY62" fmla="*/ 687022 h 916845"/>
                  <a:gd name="connsiteX63" fmla="*/ 794599 w 1877699"/>
                  <a:gd name="connsiteY63" fmla="*/ 731031 h 916845"/>
                  <a:gd name="connsiteX64" fmla="*/ 792154 w 1877699"/>
                  <a:gd name="connsiteY64" fmla="*/ 782374 h 916845"/>
                  <a:gd name="connsiteX65" fmla="*/ 777485 w 1877699"/>
                  <a:gd name="connsiteY65" fmla="*/ 816603 h 916845"/>
                  <a:gd name="connsiteX66" fmla="*/ 757925 w 1877699"/>
                  <a:gd name="connsiteY66" fmla="*/ 831272 h 916845"/>
                  <a:gd name="connsiteX67" fmla="*/ 755480 w 1877699"/>
                  <a:gd name="connsiteY67" fmla="*/ 831272 h 916845"/>
                  <a:gd name="connsiteX68" fmla="*/ 716362 w 1877699"/>
                  <a:gd name="connsiteY68" fmla="*/ 858167 h 916845"/>
                  <a:gd name="connsiteX69" fmla="*/ 647904 w 1877699"/>
                  <a:gd name="connsiteY69" fmla="*/ 853277 h 916845"/>
                  <a:gd name="connsiteX70" fmla="*/ 628345 w 1877699"/>
                  <a:gd name="connsiteY70" fmla="*/ 845942 h 916845"/>
                  <a:gd name="connsiteX71" fmla="*/ 589226 w 1877699"/>
                  <a:gd name="connsiteY71" fmla="*/ 816603 h 916845"/>
                  <a:gd name="connsiteX72" fmla="*/ 569666 w 1877699"/>
                  <a:gd name="connsiteY72" fmla="*/ 804378 h 916845"/>
                  <a:gd name="connsiteX73" fmla="*/ 540327 w 1877699"/>
                  <a:gd name="connsiteY73" fmla="*/ 792154 h 916845"/>
                  <a:gd name="connsiteX74" fmla="*/ 523213 w 1877699"/>
                  <a:gd name="connsiteY74" fmla="*/ 806823 h 916845"/>
                  <a:gd name="connsiteX75" fmla="*/ 520768 w 1877699"/>
                  <a:gd name="connsiteY75" fmla="*/ 814158 h 916845"/>
                  <a:gd name="connsiteX76" fmla="*/ 513433 w 1877699"/>
                  <a:gd name="connsiteY76" fmla="*/ 821493 h 916845"/>
                  <a:gd name="connsiteX77" fmla="*/ 466980 w 1877699"/>
                  <a:gd name="connsiteY77" fmla="*/ 845942 h 916845"/>
                  <a:gd name="connsiteX78" fmla="*/ 413192 w 1877699"/>
                  <a:gd name="connsiteY78" fmla="*/ 843497 h 916845"/>
                  <a:gd name="connsiteX79" fmla="*/ 361848 w 1877699"/>
                  <a:gd name="connsiteY79" fmla="*/ 843497 h 916845"/>
                  <a:gd name="connsiteX80" fmla="*/ 342289 w 1877699"/>
                  <a:gd name="connsiteY80" fmla="*/ 855722 h 916845"/>
                  <a:gd name="connsiteX81" fmla="*/ 273831 w 1877699"/>
                  <a:gd name="connsiteY81" fmla="*/ 853277 h 916845"/>
                  <a:gd name="connsiteX82" fmla="*/ 242047 w 1877699"/>
                  <a:gd name="connsiteY82" fmla="*/ 916845 h 916845"/>
                  <a:gd name="connsiteX83" fmla="*/ 202928 w 1877699"/>
                  <a:gd name="connsiteY83" fmla="*/ 897285 h 916845"/>
                  <a:gd name="connsiteX84" fmla="*/ 161365 w 1877699"/>
                  <a:gd name="connsiteY84" fmla="*/ 902175 h 916845"/>
                  <a:gd name="connsiteX85" fmla="*/ 132026 w 1877699"/>
                  <a:gd name="connsiteY85" fmla="*/ 843497 h 916845"/>
                  <a:gd name="connsiteX86" fmla="*/ 158920 w 1877699"/>
                  <a:gd name="connsiteY86" fmla="*/ 792154 h 916845"/>
                  <a:gd name="connsiteX87" fmla="*/ 202928 w 1877699"/>
                  <a:gd name="connsiteY87" fmla="*/ 767705 h 916845"/>
                  <a:gd name="connsiteX88" fmla="*/ 212708 w 1877699"/>
                  <a:gd name="connsiteY88" fmla="*/ 748145 h 916845"/>
                  <a:gd name="connsiteX89" fmla="*/ 220043 w 1877699"/>
                  <a:gd name="connsiteY89" fmla="*/ 709026 h 916845"/>
                  <a:gd name="connsiteX90" fmla="*/ 188259 w 1877699"/>
                  <a:gd name="connsiteY90" fmla="*/ 689467 h 916845"/>
                  <a:gd name="connsiteX91" fmla="*/ 136916 w 1877699"/>
                  <a:gd name="connsiteY91" fmla="*/ 650348 h 916845"/>
                  <a:gd name="connsiteX92" fmla="*/ 83127 w 1877699"/>
                  <a:gd name="connsiteY92" fmla="*/ 669908 h 916845"/>
                  <a:gd name="connsiteX93" fmla="*/ 46454 w 1877699"/>
                  <a:gd name="connsiteY93" fmla="*/ 655238 h 916845"/>
                  <a:gd name="connsiteX94" fmla="*/ 9780 w 1877699"/>
                  <a:gd name="connsiteY94" fmla="*/ 621009 h 916845"/>
                  <a:gd name="connsiteX95" fmla="*/ 0 w 1877699"/>
                  <a:gd name="connsiteY95" fmla="*/ 545217 h 916845"/>
                  <a:gd name="connsiteX96" fmla="*/ 9780 w 1877699"/>
                  <a:gd name="connsiteY96" fmla="*/ 501208 h 916845"/>
                  <a:gd name="connsiteX97" fmla="*/ 48899 w 1877699"/>
                  <a:gd name="connsiteY97" fmla="*/ 508543 h 916845"/>
                  <a:gd name="connsiteX98" fmla="*/ 70903 w 1877699"/>
                  <a:gd name="connsiteY98" fmla="*/ 486539 h 916845"/>
                  <a:gd name="connsiteX99" fmla="*/ 63568 w 1877699"/>
                  <a:gd name="connsiteY99" fmla="*/ 459645 h 916845"/>
                  <a:gd name="connsiteX100" fmla="*/ 56233 w 1877699"/>
                  <a:gd name="connsiteY100" fmla="*/ 413191 h 916845"/>
                  <a:gd name="connsiteX101" fmla="*/ 102687 w 1877699"/>
                  <a:gd name="connsiteY101" fmla="*/ 386297 h 916845"/>
                  <a:gd name="connsiteX102" fmla="*/ 127136 w 1877699"/>
                  <a:gd name="connsiteY102" fmla="*/ 361848 h 916845"/>
                  <a:gd name="connsiteX103" fmla="*/ 66013 w 1877699"/>
                  <a:gd name="connsiteY103" fmla="*/ 322729 h 916845"/>
                  <a:gd name="connsiteX104" fmla="*/ 63568 w 1877699"/>
                  <a:gd name="connsiteY104" fmla="*/ 290945 h 916845"/>
                  <a:gd name="connsiteX105" fmla="*/ 80683 w 1877699"/>
                  <a:gd name="connsiteY105" fmla="*/ 268941 h 916845"/>
                  <a:gd name="connsiteX106" fmla="*/ 83127 w 1877699"/>
                  <a:gd name="connsiteY106" fmla="*/ 242047 h 916845"/>
                  <a:gd name="connsiteX107" fmla="*/ 75793 w 1877699"/>
                  <a:gd name="connsiteY107" fmla="*/ 217598 h 916845"/>
                  <a:gd name="connsiteX108" fmla="*/ 66013 w 1877699"/>
                  <a:gd name="connsiteY108" fmla="*/ 173589 h 916845"/>
                  <a:gd name="connsiteX109" fmla="*/ 141805 w 1877699"/>
                  <a:gd name="connsiteY109" fmla="*/ 95352 h 916845"/>
                  <a:gd name="connsiteX0" fmla="*/ 141805 w 1877699"/>
                  <a:gd name="connsiteY0" fmla="*/ 95352 h 916845"/>
                  <a:gd name="connsiteX1" fmla="*/ 173589 w 1877699"/>
                  <a:gd name="connsiteY1" fmla="*/ 141805 h 916845"/>
                  <a:gd name="connsiteX2" fmla="*/ 200484 w 1877699"/>
                  <a:gd name="connsiteY2" fmla="*/ 195593 h 916845"/>
                  <a:gd name="connsiteX3" fmla="*/ 347179 w 1877699"/>
                  <a:gd name="connsiteY3" fmla="*/ 185814 h 916845"/>
                  <a:gd name="connsiteX4" fmla="*/ 374073 w 1877699"/>
                  <a:gd name="connsiteY4" fmla="*/ 212708 h 916845"/>
                  <a:gd name="connsiteX5" fmla="*/ 364293 w 1877699"/>
                  <a:gd name="connsiteY5" fmla="*/ 271386 h 916845"/>
                  <a:gd name="connsiteX6" fmla="*/ 403412 w 1877699"/>
                  <a:gd name="connsiteY6" fmla="*/ 308060 h 916845"/>
                  <a:gd name="connsiteX7" fmla="*/ 457200 w 1877699"/>
                  <a:gd name="connsiteY7" fmla="*/ 303170 h 916845"/>
                  <a:gd name="connsiteX8" fmla="*/ 596561 w 1877699"/>
                  <a:gd name="connsiteY8" fmla="*/ 168699 h 916845"/>
                  <a:gd name="connsiteX9" fmla="*/ 738366 w 1877699"/>
                  <a:gd name="connsiteY9" fmla="*/ 97796 h 916845"/>
                  <a:gd name="connsiteX10" fmla="*/ 757925 w 1877699"/>
                  <a:gd name="connsiteY10" fmla="*/ 66013 h 916845"/>
                  <a:gd name="connsiteX11" fmla="*/ 806824 w 1877699"/>
                  <a:gd name="connsiteY11" fmla="*/ 85572 h 916845"/>
                  <a:gd name="connsiteX12" fmla="*/ 833718 w 1877699"/>
                  <a:gd name="connsiteY12" fmla="*/ 44008 h 916845"/>
                  <a:gd name="connsiteX13" fmla="*/ 855722 w 1877699"/>
                  <a:gd name="connsiteY13" fmla="*/ 46453 h 916845"/>
                  <a:gd name="connsiteX14" fmla="*/ 885061 w 1877699"/>
                  <a:gd name="connsiteY14" fmla="*/ 75792 h 916845"/>
                  <a:gd name="connsiteX15" fmla="*/ 987748 w 1877699"/>
                  <a:gd name="connsiteY15" fmla="*/ 102686 h 916845"/>
                  <a:gd name="connsiteX16" fmla="*/ 1019532 w 1877699"/>
                  <a:gd name="connsiteY16" fmla="*/ 151585 h 916845"/>
                  <a:gd name="connsiteX17" fmla="*/ 1102659 w 1877699"/>
                  <a:gd name="connsiteY17" fmla="*/ 158919 h 916845"/>
                  <a:gd name="connsiteX18" fmla="*/ 1227350 w 1877699"/>
                  <a:gd name="connsiteY18" fmla="*/ 110021 h 916845"/>
                  <a:gd name="connsiteX19" fmla="*/ 1217570 w 1877699"/>
                  <a:gd name="connsiteY19" fmla="*/ 107576 h 916845"/>
                  <a:gd name="connsiteX20" fmla="*/ 1310477 w 1877699"/>
                  <a:gd name="connsiteY20" fmla="*/ 0 h 916845"/>
                  <a:gd name="connsiteX21" fmla="*/ 1369155 w 1877699"/>
                  <a:gd name="connsiteY21" fmla="*/ 4890 h 916845"/>
                  <a:gd name="connsiteX22" fmla="*/ 1393604 w 1877699"/>
                  <a:gd name="connsiteY22" fmla="*/ 44008 h 916845"/>
                  <a:gd name="connsiteX23" fmla="*/ 1396049 w 1877699"/>
                  <a:gd name="connsiteY23" fmla="*/ 88017 h 916845"/>
                  <a:gd name="connsiteX24" fmla="*/ 1454727 w 1877699"/>
                  <a:gd name="connsiteY24" fmla="*/ 105131 h 916845"/>
                  <a:gd name="connsiteX25" fmla="*/ 1501181 w 1877699"/>
                  <a:gd name="connsiteY25" fmla="*/ 134470 h 916845"/>
                  <a:gd name="connsiteX26" fmla="*/ 1515850 w 1877699"/>
                  <a:gd name="connsiteY26" fmla="*/ 168699 h 916845"/>
                  <a:gd name="connsiteX27" fmla="*/ 1532965 w 1877699"/>
                  <a:gd name="connsiteY27" fmla="*/ 198038 h 916845"/>
                  <a:gd name="connsiteX28" fmla="*/ 1567194 w 1877699"/>
                  <a:gd name="connsiteY28" fmla="*/ 178479 h 916845"/>
                  <a:gd name="connsiteX29" fmla="*/ 1616092 w 1877699"/>
                  <a:gd name="connsiteY29" fmla="*/ 183369 h 916845"/>
                  <a:gd name="connsiteX30" fmla="*/ 1662546 w 1877699"/>
                  <a:gd name="connsiteY30" fmla="*/ 195593 h 916845"/>
                  <a:gd name="connsiteX31" fmla="*/ 1691885 w 1877699"/>
                  <a:gd name="connsiteY31" fmla="*/ 232267 h 916845"/>
                  <a:gd name="connsiteX32" fmla="*/ 1823910 w 1877699"/>
                  <a:gd name="connsiteY32" fmla="*/ 281165 h 916845"/>
                  <a:gd name="connsiteX33" fmla="*/ 1875254 w 1877699"/>
                  <a:gd name="connsiteY33" fmla="*/ 369183 h 916845"/>
                  <a:gd name="connsiteX34" fmla="*/ 1877699 w 1877699"/>
                  <a:gd name="connsiteY34" fmla="*/ 415636 h 916845"/>
                  <a:gd name="connsiteX35" fmla="*/ 1848360 w 1877699"/>
                  <a:gd name="connsiteY35" fmla="*/ 440085 h 916845"/>
                  <a:gd name="connsiteX36" fmla="*/ 1789681 w 1877699"/>
                  <a:gd name="connsiteY36" fmla="*/ 442530 h 916845"/>
                  <a:gd name="connsiteX37" fmla="*/ 1743228 w 1877699"/>
                  <a:gd name="connsiteY37" fmla="*/ 422971 h 916845"/>
                  <a:gd name="connsiteX38" fmla="*/ 1686995 w 1877699"/>
                  <a:gd name="connsiteY38" fmla="*/ 374072 h 916845"/>
                  <a:gd name="connsiteX39" fmla="*/ 1638096 w 1877699"/>
                  <a:gd name="connsiteY39" fmla="*/ 381407 h 916845"/>
                  <a:gd name="connsiteX40" fmla="*/ 1620982 w 1877699"/>
                  <a:gd name="connsiteY40" fmla="*/ 393632 h 916845"/>
                  <a:gd name="connsiteX41" fmla="*/ 1581863 w 1877699"/>
                  <a:gd name="connsiteY41" fmla="*/ 410746 h 916845"/>
                  <a:gd name="connsiteX42" fmla="*/ 1559859 w 1877699"/>
                  <a:gd name="connsiteY42" fmla="*/ 410746 h 916845"/>
                  <a:gd name="connsiteX43" fmla="*/ 1540300 w 1877699"/>
                  <a:gd name="connsiteY43" fmla="*/ 398522 h 916845"/>
                  <a:gd name="connsiteX44" fmla="*/ 1491401 w 1877699"/>
                  <a:gd name="connsiteY44" fmla="*/ 444975 h 916845"/>
                  <a:gd name="connsiteX45" fmla="*/ 1427833 w 1877699"/>
                  <a:gd name="connsiteY45" fmla="*/ 466979 h 916845"/>
                  <a:gd name="connsiteX46" fmla="*/ 1356931 w 1877699"/>
                  <a:gd name="connsiteY46" fmla="*/ 493874 h 916845"/>
                  <a:gd name="connsiteX47" fmla="*/ 1339816 w 1877699"/>
                  <a:gd name="connsiteY47" fmla="*/ 506098 h 916845"/>
                  <a:gd name="connsiteX48" fmla="*/ 1332481 w 1877699"/>
                  <a:gd name="connsiteY48" fmla="*/ 508543 h 916845"/>
                  <a:gd name="connsiteX49" fmla="*/ 1303142 w 1877699"/>
                  <a:gd name="connsiteY49" fmla="*/ 523213 h 916845"/>
                  <a:gd name="connsiteX50" fmla="*/ 1290918 w 1877699"/>
                  <a:gd name="connsiteY50" fmla="*/ 540327 h 916845"/>
                  <a:gd name="connsiteX51" fmla="*/ 1256689 w 1877699"/>
                  <a:gd name="connsiteY51" fmla="*/ 567221 h 916845"/>
                  <a:gd name="connsiteX52" fmla="*/ 1229795 w 1877699"/>
                  <a:gd name="connsiteY52" fmla="*/ 572111 h 916845"/>
                  <a:gd name="connsiteX53" fmla="*/ 1139333 w 1877699"/>
                  <a:gd name="connsiteY53" fmla="*/ 625899 h 916845"/>
                  <a:gd name="connsiteX54" fmla="*/ 1095324 w 1877699"/>
                  <a:gd name="connsiteY54" fmla="*/ 633234 h 916845"/>
                  <a:gd name="connsiteX55" fmla="*/ 1039091 w 1877699"/>
                  <a:gd name="connsiteY55" fmla="*/ 599005 h 916845"/>
                  <a:gd name="connsiteX56" fmla="*/ 1024422 w 1877699"/>
                  <a:gd name="connsiteY56" fmla="*/ 547662 h 916845"/>
                  <a:gd name="connsiteX57" fmla="*/ 1002417 w 1877699"/>
                  <a:gd name="connsiteY57" fmla="*/ 528102 h 916845"/>
                  <a:gd name="connsiteX58" fmla="*/ 995083 w 1877699"/>
                  <a:gd name="connsiteY58" fmla="*/ 547662 h 916845"/>
                  <a:gd name="connsiteX59" fmla="*/ 958409 w 1877699"/>
                  <a:gd name="connsiteY59" fmla="*/ 574556 h 916845"/>
                  <a:gd name="connsiteX60" fmla="*/ 936404 w 1877699"/>
                  <a:gd name="connsiteY60" fmla="*/ 623454 h 916845"/>
                  <a:gd name="connsiteX61" fmla="*/ 911955 w 1877699"/>
                  <a:gd name="connsiteY61" fmla="*/ 660128 h 916845"/>
                  <a:gd name="connsiteX62" fmla="*/ 848387 w 1877699"/>
                  <a:gd name="connsiteY62" fmla="*/ 687022 h 916845"/>
                  <a:gd name="connsiteX63" fmla="*/ 794599 w 1877699"/>
                  <a:gd name="connsiteY63" fmla="*/ 731031 h 916845"/>
                  <a:gd name="connsiteX64" fmla="*/ 792154 w 1877699"/>
                  <a:gd name="connsiteY64" fmla="*/ 782374 h 916845"/>
                  <a:gd name="connsiteX65" fmla="*/ 777485 w 1877699"/>
                  <a:gd name="connsiteY65" fmla="*/ 816603 h 916845"/>
                  <a:gd name="connsiteX66" fmla="*/ 757925 w 1877699"/>
                  <a:gd name="connsiteY66" fmla="*/ 831272 h 916845"/>
                  <a:gd name="connsiteX67" fmla="*/ 755480 w 1877699"/>
                  <a:gd name="connsiteY67" fmla="*/ 840797 h 916845"/>
                  <a:gd name="connsiteX68" fmla="*/ 716362 w 1877699"/>
                  <a:gd name="connsiteY68" fmla="*/ 858167 h 916845"/>
                  <a:gd name="connsiteX69" fmla="*/ 647904 w 1877699"/>
                  <a:gd name="connsiteY69" fmla="*/ 853277 h 916845"/>
                  <a:gd name="connsiteX70" fmla="*/ 628345 w 1877699"/>
                  <a:gd name="connsiteY70" fmla="*/ 845942 h 916845"/>
                  <a:gd name="connsiteX71" fmla="*/ 589226 w 1877699"/>
                  <a:gd name="connsiteY71" fmla="*/ 816603 h 916845"/>
                  <a:gd name="connsiteX72" fmla="*/ 569666 w 1877699"/>
                  <a:gd name="connsiteY72" fmla="*/ 804378 h 916845"/>
                  <a:gd name="connsiteX73" fmla="*/ 540327 w 1877699"/>
                  <a:gd name="connsiteY73" fmla="*/ 792154 h 916845"/>
                  <a:gd name="connsiteX74" fmla="*/ 523213 w 1877699"/>
                  <a:gd name="connsiteY74" fmla="*/ 806823 h 916845"/>
                  <a:gd name="connsiteX75" fmla="*/ 520768 w 1877699"/>
                  <a:gd name="connsiteY75" fmla="*/ 814158 h 916845"/>
                  <a:gd name="connsiteX76" fmla="*/ 513433 w 1877699"/>
                  <a:gd name="connsiteY76" fmla="*/ 821493 h 916845"/>
                  <a:gd name="connsiteX77" fmla="*/ 466980 w 1877699"/>
                  <a:gd name="connsiteY77" fmla="*/ 845942 h 916845"/>
                  <a:gd name="connsiteX78" fmla="*/ 413192 w 1877699"/>
                  <a:gd name="connsiteY78" fmla="*/ 843497 h 916845"/>
                  <a:gd name="connsiteX79" fmla="*/ 361848 w 1877699"/>
                  <a:gd name="connsiteY79" fmla="*/ 843497 h 916845"/>
                  <a:gd name="connsiteX80" fmla="*/ 342289 w 1877699"/>
                  <a:gd name="connsiteY80" fmla="*/ 855722 h 916845"/>
                  <a:gd name="connsiteX81" fmla="*/ 273831 w 1877699"/>
                  <a:gd name="connsiteY81" fmla="*/ 853277 h 916845"/>
                  <a:gd name="connsiteX82" fmla="*/ 242047 w 1877699"/>
                  <a:gd name="connsiteY82" fmla="*/ 916845 h 916845"/>
                  <a:gd name="connsiteX83" fmla="*/ 202928 w 1877699"/>
                  <a:gd name="connsiteY83" fmla="*/ 897285 h 916845"/>
                  <a:gd name="connsiteX84" fmla="*/ 161365 w 1877699"/>
                  <a:gd name="connsiteY84" fmla="*/ 902175 h 916845"/>
                  <a:gd name="connsiteX85" fmla="*/ 132026 w 1877699"/>
                  <a:gd name="connsiteY85" fmla="*/ 843497 h 916845"/>
                  <a:gd name="connsiteX86" fmla="*/ 158920 w 1877699"/>
                  <a:gd name="connsiteY86" fmla="*/ 792154 h 916845"/>
                  <a:gd name="connsiteX87" fmla="*/ 202928 w 1877699"/>
                  <a:gd name="connsiteY87" fmla="*/ 767705 h 916845"/>
                  <a:gd name="connsiteX88" fmla="*/ 212708 w 1877699"/>
                  <a:gd name="connsiteY88" fmla="*/ 748145 h 916845"/>
                  <a:gd name="connsiteX89" fmla="*/ 220043 w 1877699"/>
                  <a:gd name="connsiteY89" fmla="*/ 709026 h 916845"/>
                  <a:gd name="connsiteX90" fmla="*/ 188259 w 1877699"/>
                  <a:gd name="connsiteY90" fmla="*/ 689467 h 916845"/>
                  <a:gd name="connsiteX91" fmla="*/ 136916 w 1877699"/>
                  <a:gd name="connsiteY91" fmla="*/ 650348 h 916845"/>
                  <a:gd name="connsiteX92" fmla="*/ 83127 w 1877699"/>
                  <a:gd name="connsiteY92" fmla="*/ 669908 h 916845"/>
                  <a:gd name="connsiteX93" fmla="*/ 46454 w 1877699"/>
                  <a:gd name="connsiteY93" fmla="*/ 655238 h 916845"/>
                  <a:gd name="connsiteX94" fmla="*/ 9780 w 1877699"/>
                  <a:gd name="connsiteY94" fmla="*/ 621009 h 916845"/>
                  <a:gd name="connsiteX95" fmla="*/ 0 w 1877699"/>
                  <a:gd name="connsiteY95" fmla="*/ 545217 h 916845"/>
                  <a:gd name="connsiteX96" fmla="*/ 9780 w 1877699"/>
                  <a:gd name="connsiteY96" fmla="*/ 501208 h 916845"/>
                  <a:gd name="connsiteX97" fmla="*/ 48899 w 1877699"/>
                  <a:gd name="connsiteY97" fmla="*/ 508543 h 916845"/>
                  <a:gd name="connsiteX98" fmla="*/ 70903 w 1877699"/>
                  <a:gd name="connsiteY98" fmla="*/ 486539 h 916845"/>
                  <a:gd name="connsiteX99" fmla="*/ 63568 w 1877699"/>
                  <a:gd name="connsiteY99" fmla="*/ 459645 h 916845"/>
                  <a:gd name="connsiteX100" fmla="*/ 56233 w 1877699"/>
                  <a:gd name="connsiteY100" fmla="*/ 413191 h 916845"/>
                  <a:gd name="connsiteX101" fmla="*/ 102687 w 1877699"/>
                  <a:gd name="connsiteY101" fmla="*/ 386297 h 916845"/>
                  <a:gd name="connsiteX102" fmla="*/ 127136 w 1877699"/>
                  <a:gd name="connsiteY102" fmla="*/ 361848 h 916845"/>
                  <a:gd name="connsiteX103" fmla="*/ 66013 w 1877699"/>
                  <a:gd name="connsiteY103" fmla="*/ 322729 h 916845"/>
                  <a:gd name="connsiteX104" fmla="*/ 63568 w 1877699"/>
                  <a:gd name="connsiteY104" fmla="*/ 290945 h 916845"/>
                  <a:gd name="connsiteX105" fmla="*/ 80683 w 1877699"/>
                  <a:gd name="connsiteY105" fmla="*/ 268941 h 916845"/>
                  <a:gd name="connsiteX106" fmla="*/ 83127 w 1877699"/>
                  <a:gd name="connsiteY106" fmla="*/ 242047 h 916845"/>
                  <a:gd name="connsiteX107" fmla="*/ 75793 w 1877699"/>
                  <a:gd name="connsiteY107" fmla="*/ 217598 h 916845"/>
                  <a:gd name="connsiteX108" fmla="*/ 66013 w 1877699"/>
                  <a:gd name="connsiteY108" fmla="*/ 173589 h 916845"/>
                  <a:gd name="connsiteX109" fmla="*/ 141805 w 1877699"/>
                  <a:gd name="connsiteY109" fmla="*/ 95352 h 91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1877699" h="916845">
                    <a:moveTo>
                      <a:pt x="141805" y="95352"/>
                    </a:moveTo>
                    <a:lnTo>
                      <a:pt x="173589" y="141805"/>
                    </a:lnTo>
                    <a:lnTo>
                      <a:pt x="200484" y="195593"/>
                    </a:lnTo>
                    <a:lnTo>
                      <a:pt x="347179" y="185814"/>
                    </a:lnTo>
                    <a:lnTo>
                      <a:pt x="374073" y="212708"/>
                    </a:lnTo>
                    <a:lnTo>
                      <a:pt x="364293" y="271386"/>
                    </a:lnTo>
                    <a:lnTo>
                      <a:pt x="403412" y="308060"/>
                    </a:lnTo>
                    <a:lnTo>
                      <a:pt x="457200" y="303170"/>
                    </a:lnTo>
                    <a:lnTo>
                      <a:pt x="596561" y="168699"/>
                    </a:lnTo>
                    <a:lnTo>
                      <a:pt x="738366" y="97796"/>
                    </a:lnTo>
                    <a:lnTo>
                      <a:pt x="757925" y="66013"/>
                    </a:lnTo>
                    <a:lnTo>
                      <a:pt x="806824" y="85572"/>
                    </a:lnTo>
                    <a:lnTo>
                      <a:pt x="833718" y="44008"/>
                    </a:lnTo>
                    <a:lnTo>
                      <a:pt x="855722" y="46453"/>
                    </a:lnTo>
                    <a:lnTo>
                      <a:pt x="885061" y="75792"/>
                    </a:lnTo>
                    <a:lnTo>
                      <a:pt x="987748" y="102686"/>
                    </a:lnTo>
                    <a:lnTo>
                      <a:pt x="1019532" y="151585"/>
                    </a:lnTo>
                    <a:lnTo>
                      <a:pt x="1102659" y="158919"/>
                    </a:lnTo>
                    <a:lnTo>
                      <a:pt x="1227350" y="110021"/>
                    </a:lnTo>
                    <a:lnTo>
                      <a:pt x="1217570" y="107576"/>
                    </a:lnTo>
                    <a:lnTo>
                      <a:pt x="1310477" y="0"/>
                    </a:lnTo>
                    <a:lnTo>
                      <a:pt x="1369155" y="4890"/>
                    </a:lnTo>
                    <a:lnTo>
                      <a:pt x="1393604" y="44008"/>
                    </a:lnTo>
                    <a:lnTo>
                      <a:pt x="1396049" y="88017"/>
                    </a:lnTo>
                    <a:lnTo>
                      <a:pt x="1454727" y="105131"/>
                    </a:lnTo>
                    <a:lnTo>
                      <a:pt x="1501181" y="134470"/>
                    </a:lnTo>
                    <a:lnTo>
                      <a:pt x="1515850" y="168699"/>
                    </a:lnTo>
                    <a:lnTo>
                      <a:pt x="1532965" y="198038"/>
                    </a:lnTo>
                    <a:lnTo>
                      <a:pt x="1567194" y="178479"/>
                    </a:lnTo>
                    <a:lnTo>
                      <a:pt x="1616092" y="183369"/>
                    </a:lnTo>
                    <a:lnTo>
                      <a:pt x="1662546" y="195593"/>
                    </a:lnTo>
                    <a:lnTo>
                      <a:pt x="1691885" y="232267"/>
                    </a:lnTo>
                    <a:lnTo>
                      <a:pt x="1823910" y="281165"/>
                    </a:lnTo>
                    <a:lnTo>
                      <a:pt x="1875254" y="369183"/>
                    </a:lnTo>
                    <a:lnTo>
                      <a:pt x="1877699" y="415636"/>
                    </a:lnTo>
                    <a:lnTo>
                      <a:pt x="1848360" y="440085"/>
                    </a:lnTo>
                    <a:lnTo>
                      <a:pt x="1789681" y="442530"/>
                    </a:lnTo>
                    <a:lnTo>
                      <a:pt x="1743228" y="422971"/>
                    </a:lnTo>
                    <a:lnTo>
                      <a:pt x="1686995" y="374072"/>
                    </a:lnTo>
                    <a:lnTo>
                      <a:pt x="1638096" y="381407"/>
                    </a:lnTo>
                    <a:lnTo>
                      <a:pt x="1620982" y="393632"/>
                    </a:lnTo>
                    <a:lnTo>
                      <a:pt x="1581863" y="410746"/>
                    </a:lnTo>
                    <a:cubicBezTo>
                      <a:pt x="1559049" y="413281"/>
                      <a:pt x="1559859" y="420571"/>
                      <a:pt x="1559859" y="410746"/>
                    </a:cubicBezTo>
                    <a:lnTo>
                      <a:pt x="1540300" y="398522"/>
                    </a:lnTo>
                    <a:lnTo>
                      <a:pt x="1491401" y="444975"/>
                    </a:lnTo>
                    <a:lnTo>
                      <a:pt x="1427833" y="466979"/>
                    </a:lnTo>
                    <a:lnTo>
                      <a:pt x="1356931" y="493874"/>
                    </a:lnTo>
                    <a:cubicBezTo>
                      <a:pt x="1351226" y="497949"/>
                      <a:pt x="1345828" y="502491"/>
                      <a:pt x="1339816" y="506098"/>
                    </a:cubicBezTo>
                    <a:cubicBezTo>
                      <a:pt x="1337606" y="507424"/>
                      <a:pt x="1332481" y="508543"/>
                      <a:pt x="1332481" y="508543"/>
                    </a:cubicBezTo>
                    <a:lnTo>
                      <a:pt x="1303142" y="523213"/>
                    </a:lnTo>
                    <a:lnTo>
                      <a:pt x="1290918" y="540327"/>
                    </a:lnTo>
                    <a:lnTo>
                      <a:pt x="1256689" y="567221"/>
                    </a:lnTo>
                    <a:cubicBezTo>
                      <a:pt x="1233094" y="572465"/>
                      <a:pt x="1242199" y="572111"/>
                      <a:pt x="1229795" y="572111"/>
                    </a:cubicBezTo>
                    <a:lnTo>
                      <a:pt x="1139333" y="625899"/>
                    </a:lnTo>
                    <a:lnTo>
                      <a:pt x="1095324" y="633234"/>
                    </a:lnTo>
                    <a:lnTo>
                      <a:pt x="1039091" y="599005"/>
                    </a:lnTo>
                    <a:lnTo>
                      <a:pt x="1024422" y="547662"/>
                    </a:lnTo>
                    <a:lnTo>
                      <a:pt x="1002417" y="528102"/>
                    </a:lnTo>
                    <a:lnTo>
                      <a:pt x="995083" y="547662"/>
                    </a:lnTo>
                    <a:lnTo>
                      <a:pt x="958409" y="574556"/>
                    </a:lnTo>
                    <a:lnTo>
                      <a:pt x="936404" y="623454"/>
                    </a:lnTo>
                    <a:lnTo>
                      <a:pt x="911955" y="660128"/>
                    </a:lnTo>
                    <a:lnTo>
                      <a:pt x="848387" y="687022"/>
                    </a:lnTo>
                    <a:lnTo>
                      <a:pt x="794599" y="731031"/>
                    </a:lnTo>
                    <a:lnTo>
                      <a:pt x="792154" y="782374"/>
                    </a:lnTo>
                    <a:lnTo>
                      <a:pt x="777485" y="816603"/>
                    </a:lnTo>
                    <a:cubicBezTo>
                      <a:pt x="759432" y="829498"/>
                      <a:pt x="765328" y="823872"/>
                      <a:pt x="757925" y="831272"/>
                    </a:cubicBezTo>
                    <a:lnTo>
                      <a:pt x="755480" y="840797"/>
                    </a:lnTo>
                    <a:lnTo>
                      <a:pt x="716362" y="858167"/>
                    </a:lnTo>
                    <a:lnTo>
                      <a:pt x="647904" y="853277"/>
                    </a:lnTo>
                    <a:lnTo>
                      <a:pt x="628345" y="845942"/>
                    </a:lnTo>
                    <a:lnTo>
                      <a:pt x="589226" y="816603"/>
                    </a:lnTo>
                    <a:cubicBezTo>
                      <a:pt x="571448" y="803904"/>
                      <a:pt x="579122" y="804378"/>
                      <a:pt x="569666" y="804378"/>
                    </a:cubicBezTo>
                    <a:lnTo>
                      <a:pt x="540327" y="792154"/>
                    </a:lnTo>
                    <a:cubicBezTo>
                      <a:pt x="534622" y="797044"/>
                      <a:pt x="528205" y="801207"/>
                      <a:pt x="523213" y="806823"/>
                    </a:cubicBezTo>
                    <a:cubicBezTo>
                      <a:pt x="521501" y="808749"/>
                      <a:pt x="522198" y="812014"/>
                      <a:pt x="520768" y="814158"/>
                    </a:cubicBezTo>
                    <a:cubicBezTo>
                      <a:pt x="518850" y="817035"/>
                      <a:pt x="513433" y="821493"/>
                      <a:pt x="513433" y="821493"/>
                    </a:cubicBezTo>
                    <a:lnTo>
                      <a:pt x="466980" y="845942"/>
                    </a:lnTo>
                    <a:lnTo>
                      <a:pt x="413192" y="843497"/>
                    </a:lnTo>
                    <a:lnTo>
                      <a:pt x="361848" y="843497"/>
                    </a:lnTo>
                    <a:cubicBezTo>
                      <a:pt x="341560" y="853641"/>
                      <a:pt x="342289" y="845988"/>
                      <a:pt x="342289" y="855722"/>
                    </a:cubicBezTo>
                    <a:lnTo>
                      <a:pt x="273831" y="853277"/>
                    </a:lnTo>
                    <a:lnTo>
                      <a:pt x="242047" y="916845"/>
                    </a:lnTo>
                    <a:lnTo>
                      <a:pt x="202928" y="897285"/>
                    </a:lnTo>
                    <a:lnTo>
                      <a:pt x="161365" y="902175"/>
                    </a:lnTo>
                    <a:lnTo>
                      <a:pt x="132026" y="843497"/>
                    </a:lnTo>
                    <a:lnTo>
                      <a:pt x="158920" y="792154"/>
                    </a:lnTo>
                    <a:lnTo>
                      <a:pt x="202928" y="767705"/>
                    </a:lnTo>
                    <a:lnTo>
                      <a:pt x="212708" y="748145"/>
                    </a:lnTo>
                    <a:lnTo>
                      <a:pt x="220043" y="709026"/>
                    </a:lnTo>
                    <a:lnTo>
                      <a:pt x="188259" y="689467"/>
                    </a:lnTo>
                    <a:lnTo>
                      <a:pt x="136916" y="650348"/>
                    </a:lnTo>
                    <a:lnTo>
                      <a:pt x="83127" y="669908"/>
                    </a:lnTo>
                    <a:lnTo>
                      <a:pt x="46454" y="655238"/>
                    </a:lnTo>
                    <a:lnTo>
                      <a:pt x="9780" y="621009"/>
                    </a:lnTo>
                    <a:lnTo>
                      <a:pt x="0" y="545217"/>
                    </a:lnTo>
                    <a:lnTo>
                      <a:pt x="9780" y="501208"/>
                    </a:lnTo>
                    <a:lnTo>
                      <a:pt x="48899" y="508543"/>
                    </a:lnTo>
                    <a:lnTo>
                      <a:pt x="70903" y="486539"/>
                    </a:lnTo>
                    <a:lnTo>
                      <a:pt x="63568" y="459645"/>
                    </a:lnTo>
                    <a:lnTo>
                      <a:pt x="56233" y="413191"/>
                    </a:lnTo>
                    <a:lnTo>
                      <a:pt x="102687" y="386297"/>
                    </a:lnTo>
                    <a:lnTo>
                      <a:pt x="127136" y="361848"/>
                    </a:lnTo>
                    <a:lnTo>
                      <a:pt x="66013" y="322729"/>
                    </a:lnTo>
                    <a:lnTo>
                      <a:pt x="63568" y="290945"/>
                    </a:lnTo>
                    <a:lnTo>
                      <a:pt x="80683" y="268941"/>
                    </a:lnTo>
                    <a:cubicBezTo>
                      <a:pt x="83307" y="245317"/>
                      <a:pt x="83127" y="254317"/>
                      <a:pt x="83127" y="242047"/>
                    </a:cubicBezTo>
                    <a:lnTo>
                      <a:pt x="75793" y="217598"/>
                    </a:lnTo>
                    <a:lnTo>
                      <a:pt x="66013" y="173589"/>
                    </a:lnTo>
                    <a:lnTo>
                      <a:pt x="141805" y="95352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19" name="Полилиния 6">
                <a:extLst>
                  <a:ext uri="{FF2B5EF4-FFF2-40B4-BE49-F238E27FC236}">
                    <a16:creationId xmlns="" xmlns:a16="http://schemas.microsoft.com/office/drawing/2014/main" id="{01853E91-1F9F-333F-0601-DC928C20FD62}"/>
                  </a:ext>
                </a:extLst>
              </p:cNvPr>
              <p:cNvSpPr/>
              <p:nvPr/>
            </p:nvSpPr>
            <p:spPr bwMode="auto">
              <a:xfrm>
                <a:off x="5703630" y="1284815"/>
                <a:ext cx="1557279" cy="1723336"/>
              </a:xfrm>
              <a:custGeom>
                <a:avLst/>
                <a:gdLst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13916 w 1278693"/>
                  <a:gd name="connsiteY106" fmla="*/ 579446 h 1559859"/>
                  <a:gd name="connsiteX107" fmla="*/ 662573 w 1278693"/>
                  <a:gd name="connsiteY107" fmla="*/ 532992 h 1559859"/>
                  <a:gd name="connsiteX108" fmla="*/ 621009 w 1278693"/>
                  <a:gd name="connsiteY108" fmla="*/ 537882 h 1559859"/>
                  <a:gd name="connsiteX109" fmla="*/ 562331 w 1278693"/>
                  <a:gd name="connsiteY109" fmla="*/ 572111 h 1559859"/>
                  <a:gd name="connsiteX110" fmla="*/ 540327 w 1278693"/>
                  <a:gd name="connsiteY110" fmla="*/ 577001 h 1559859"/>
                  <a:gd name="connsiteX111" fmla="*/ 520768 w 1278693"/>
                  <a:gd name="connsiteY111" fmla="*/ 562331 h 1559859"/>
                  <a:gd name="connsiteX112" fmla="*/ 474314 w 1278693"/>
                  <a:gd name="connsiteY112" fmla="*/ 608785 h 1559859"/>
                  <a:gd name="connsiteX113" fmla="*/ 308060 w 1278693"/>
                  <a:gd name="connsiteY113" fmla="*/ 669908 h 1559859"/>
                  <a:gd name="connsiteX114" fmla="*/ 249381 w 1278693"/>
                  <a:gd name="connsiteY114" fmla="*/ 721251 h 1559859"/>
                  <a:gd name="connsiteX115" fmla="*/ 207818 w 1278693"/>
                  <a:gd name="connsiteY115" fmla="*/ 733476 h 1559859"/>
                  <a:gd name="connsiteX116" fmla="*/ 75792 w 1278693"/>
                  <a:gd name="connsiteY116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13916 w 1278693"/>
                  <a:gd name="connsiteY106" fmla="*/ 579446 h 1559859"/>
                  <a:gd name="connsiteX107" fmla="*/ 662573 w 1278693"/>
                  <a:gd name="connsiteY107" fmla="*/ 532992 h 1559859"/>
                  <a:gd name="connsiteX108" fmla="*/ 621009 w 1278693"/>
                  <a:gd name="connsiteY108" fmla="*/ 537882 h 1559859"/>
                  <a:gd name="connsiteX109" fmla="*/ 562331 w 1278693"/>
                  <a:gd name="connsiteY109" fmla="*/ 572111 h 1559859"/>
                  <a:gd name="connsiteX110" fmla="*/ 540327 w 1278693"/>
                  <a:gd name="connsiteY110" fmla="*/ 577001 h 1559859"/>
                  <a:gd name="connsiteX111" fmla="*/ 520768 w 1278693"/>
                  <a:gd name="connsiteY111" fmla="*/ 562331 h 1559859"/>
                  <a:gd name="connsiteX112" fmla="*/ 476759 w 1278693"/>
                  <a:gd name="connsiteY112" fmla="*/ 596560 h 1559859"/>
                  <a:gd name="connsiteX113" fmla="*/ 308060 w 1278693"/>
                  <a:gd name="connsiteY113" fmla="*/ 669908 h 1559859"/>
                  <a:gd name="connsiteX114" fmla="*/ 249381 w 1278693"/>
                  <a:gd name="connsiteY114" fmla="*/ 721251 h 1559859"/>
                  <a:gd name="connsiteX115" fmla="*/ 207818 w 1278693"/>
                  <a:gd name="connsiteY115" fmla="*/ 733476 h 1559859"/>
                  <a:gd name="connsiteX116" fmla="*/ 75792 w 1278693"/>
                  <a:gd name="connsiteY116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13916 w 1278693"/>
                  <a:gd name="connsiteY106" fmla="*/ 579446 h 1559859"/>
                  <a:gd name="connsiteX107" fmla="*/ 662573 w 1278693"/>
                  <a:gd name="connsiteY107" fmla="*/ 532992 h 1559859"/>
                  <a:gd name="connsiteX108" fmla="*/ 621009 w 1278693"/>
                  <a:gd name="connsiteY108" fmla="*/ 537882 h 1559859"/>
                  <a:gd name="connsiteX109" fmla="*/ 562331 w 1278693"/>
                  <a:gd name="connsiteY109" fmla="*/ 572111 h 1559859"/>
                  <a:gd name="connsiteX110" fmla="*/ 540327 w 1278693"/>
                  <a:gd name="connsiteY110" fmla="*/ 577001 h 1559859"/>
                  <a:gd name="connsiteX111" fmla="*/ 520768 w 1278693"/>
                  <a:gd name="connsiteY111" fmla="*/ 562331 h 1559859"/>
                  <a:gd name="connsiteX112" fmla="*/ 476759 w 1278693"/>
                  <a:gd name="connsiteY112" fmla="*/ 596560 h 1559859"/>
                  <a:gd name="connsiteX113" fmla="*/ 356958 w 1278693"/>
                  <a:gd name="connsiteY113" fmla="*/ 638124 h 1559859"/>
                  <a:gd name="connsiteX114" fmla="*/ 308060 w 1278693"/>
                  <a:gd name="connsiteY114" fmla="*/ 669908 h 1559859"/>
                  <a:gd name="connsiteX115" fmla="*/ 249381 w 1278693"/>
                  <a:gd name="connsiteY115" fmla="*/ 721251 h 1559859"/>
                  <a:gd name="connsiteX116" fmla="*/ 207818 w 1278693"/>
                  <a:gd name="connsiteY116" fmla="*/ 733476 h 1559859"/>
                  <a:gd name="connsiteX117" fmla="*/ 75792 w 1278693"/>
                  <a:gd name="connsiteY117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13916 w 1278693"/>
                  <a:gd name="connsiteY106" fmla="*/ 579446 h 1559859"/>
                  <a:gd name="connsiteX107" fmla="*/ 662573 w 1278693"/>
                  <a:gd name="connsiteY107" fmla="*/ 532992 h 1559859"/>
                  <a:gd name="connsiteX108" fmla="*/ 621009 w 1278693"/>
                  <a:gd name="connsiteY108" fmla="*/ 537882 h 1559859"/>
                  <a:gd name="connsiteX109" fmla="*/ 562331 w 1278693"/>
                  <a:gd name="connsiteY109" fmla="*/ 572111 h 1559859"/>
                  <a:gd name="connsiteX110" fmla="*/ 540327 w 1278693"/>
                  <a:gd name="connsiteY110" fmla="*/ 577001 h 1559859"/>
                  <a:gd name="connsiteX111" fmla="*/ 520768 w 1278693"/>
                  <a:gd name="connsiteY111" fmla="*/ 562331 h 1559859"/>
                  <a:gd name="connsiteX112" fmla="*/ 493873 w 1278693"/>
                  <a:gd name="connsiteY112" fmla="*/ 567221 h 1559859"/>
                  <a:gd name="connsiteX113" fmla="*/ 476759 w 1278693"/>
                  <a:gd name="connsiteY113" fmla="*/ 596560 h 1559859"/>
                  <a:gd name="connsiteX114" fmla="*/ 356958 w 1278693"/>
                  <a:gd name="connsiteY114" fmla="*/ 638124 h 1559859"/>
                  <a:gd name="connsiteX115" fmla="*/ 308060 w 1278693"/>
                  <a:gd name="connsiteY115" fmla="*/ 669908 h 1559859"/>
                  <a:gd name="connsiteX116" fmla="*/ 249381 w 1278693"/>
                  <a:gd name="connsiteY116" fmla="*/ 721251 h 1559859"/>
                  <a:gd name="connsiteX117" fmla="*/ 207818 w 1278693"/>
                  <a:gd name="connsiteY117" fmla="*/ 733476 h 1559859"/>
                  <a:gd name="connsiteX118" fmla="*/ 75792 w 1278693"/>
                  <a:gd name="connsiteY118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13916 w 1278693"/>
                  <a:gd name="connsiteY106" fmla="*/ 579446 h 1559859"/>
                  <a:gd name="connsiteX107" fmla="*/ 662573 w 1278693"/>
                  <a:gd name="connsiteY107" fmla="*/ 532992 h 1559859"/>
                  <a:gd name="connsiteX108" fmla="*/ 621009 w 1278693"/>
                  <a:gd name="connsiteY108" fmla="*/ 537882 h 1559859"/>
                  <a:gd name="connsiteX109" fmla="*/ 591670 w 1278693"/>
                  <a:gd name="connsiteY109" fmla="*/ 552552 h 1559859"/>
                  <a:gd name="connsiteX110" fmla="*/ 562331 w 1278693"/>
                  <a:gd name="connsiteY110" fmla="*/ 572111 h 1559859"/>
                  <a:gd name="connsiteX111" fmla="*/ 540327 w 1278693"/>
                  <a:gd name="connsiteY111" fmla="*/ 577001 h 1559859"/>
                  <a:gd name="connsiteX112" fmla="*/ 520768 w 1278693"/>
                  <a:gd name="connsiteY112" fmla="*/ 562331 h 1559859"/>
                  <a:gd name="connsiteX113" fmla="*/ 493873 w 1278693"/>
                  <a:gd name="connsiteY113" fmla="*/ 567221 h 1559859"/>
                  <a:gd name="connsiteX114" fmla="*/ 476759 w 1278693"/>
                  <a:gd name="connsiteY114" fmla="*/ 596560 h 1559859"/>
                  <a:gd name="connsiteX115" fmla="*/ 356958 w 1278693"/>
                  <a:gd name="connsiteY115" fmla="*/ 638124 h 1559859"/>
                  <a:gd name="connsiteX116" fmla="*/ 308060 w 1278693"/>
                  <a:gd name="connsiteY116" fmla="*/ 669908 h 1559859"/>
                  <a:gd name="connsiteX117" fmla="*/ 249381 w 1278693"/>
                  <a:gd name="connsiteY117" fmla="*/ 721251 h 1559859"/>
                  <a:gd name="connsiteX118" fmla="*/ 207818 w 1278693"/>
                  <a:gd name="connsiteY118" fmla="*/ 733476 h 1559859"/>
                  <a:gd name="connsiteX119" fmla="*/ 75792 w 1278693"/>
                  <a:gd name="connsiteY119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13916 w 1278693"/>
                  <a:gd name="connsiteY106" fmla="*/ 579446 h 1559859"/>
                  <a:gd name="connsiteX107" fmla="*/ 694357 w 1278693"/>
                  <a:gd name="connsiteY107" fmla="*/ 550107 h 1559859"/>
                  <a:gd name="connsiteX108" fmla="*/ 662573 w 1278693"/>
                  <a:gd name="connsiteY108" fmla="*/ 532992 h 1559859"/>
                  <a:gd name="connsiteX109" fmla="*/ 621009 w 1278693"/>
                  <a:gd name="connsiteY109" fmla="*/ 537882 h 1559859"/>
                  <a:gd name="connsiteX110" fmla="*/ 591670 w 1278693"/>
                  <a:gd name="connsiteY110" fmla="*/ 552552 h 1559859"/>
                  <a:gd name="connsiteX111" fmla="*/ 562331 w 1278693"/>
                  <a:gd name="connsiteY111" fmla="*/ 572111 h 1559859"/>
                  <a:gd name="connsiteX112" fmla="*/ 540327 w 1278693"/>
                  <a:gd name="connsiteY112" fmla="*/ 577001 h 1559859"/>
                  <a:gd name="connsiteX113" fmla="*/ 520768 w 1278693"/>
                  <a:gd name="connsiteY113" fmla="*/ 562331 h 1559859"/>
                  <a:gd name="connsiteX114" fmla="*/ 493873 w 1278693"/>
                  <a:gd name="connsiteY114" fmla="*/ 567221 h 1559859"/>
                  <a:gd name="connsiteX115" fmla="*/ 476759 w 1278693"/>
                  <a:gd name="connsiteY115" fmla="*/ 596560 h 1559859"/>
                  <a:gd name="connsiteX116" fmla="*/ 356958 w 1278693"/>
                  <a:gd name="connsiteY116" fmla="*/ 638124 h 1559859"/>
                  <a:gd name="connsiteX117" fmla="*/ 308060 w 1278693"/>
                  <a:gd name="connsiteY117" fmla="*/ 669908 h 1559859"/>
                  <a:gd name="connsiteX118" fmla="*/ 249381 w 1278693"/>
                  <a:gd name="connsiteY118" fmla="*/ 721251 h 1559859"/>
                  <a:gd name="connsiteX119" fmla="*/ 207818 w 1278693"/>
                  <a:gd name="connsiteY119" fmla="*/ 733476 h 1559859"/>
                  <a:gd name="connsiteX120" fmla="*/ 75792 w 1278693"/>
                  <a:gd name="connsiteY120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8060 w 1278693"/>
                  <a:gd name="connsiteY118" fmla="*/ 669908 h 1559859"/>
                  <a:gd name="connsiteX119" fmla="*/ 249381 w 1278693"/>
                  <a:gd name="connsiteY119" fmla="*/ 721251 h 1559859"/>
                  <a:gd name="connsiteX120" fmla="*/ 207818 w 1278693"/>
                  <a:gd name="connsiteY120" fmla="*/ 733476 h 1559859"/>
                  <a:gd name="connsiteX121" fmla="*/ 75792 w 1278693"/>
                  <a:gd name="connsiteY121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8060 w 1278693"/>
                  <a:gd name="connsiteY118" fmla="*/ 669908 h 1559859"/>
                  <a:gd name="connsiteX119" fmla="*/ 276276 w 1278693"/>
                  <a:gd name="connsiteY119" fmla="*/ 682132 h 1559859"/>
                  <a:gd name="connsiteX120" fmla="*/ 249381 w 1278693"/>
                  <a:gd name="connsiteY120" fmla="*/ 721251 h 1559859"/>
                  <a:gd name="connsiteX121" fmla="*/ 207818 w 1278693"/>
                  <a:gd name="connsiteY121" fmla="*/ 733476 h 1559859"/>
                  <a:gd name="connsiteX122" fmla="*/ 75792 w 1278693"/>
                  <a:gd name="connsiteY122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3170 w 1278693"/>
                  <a:gd name="connsiteY118" fmla="*/ 667463 h 1559859"/>
                  <a:gd name="connsiteX119" fmla="*/ 276276 w 1278693"/>
                  <a:gd name="connsiteY119" fmla="*/ 682132 h 1559859"/>
                  <a:gd name="connsiteX120" fmla="*/ 249381 w 1278693"/>
                  <a:gd name="connsiteY120" fmla="*/ 721251 h 1559859"/>
                  <a:gd name="connsiteX121" fmla="*/ 207818 w 1278693"/>
                  <a:gd name="connsiteY121" fmla="*/ 733476 h 1559859"/>
                  <a:gd name="connsiteX122" fmla="*/ 75792 w 1278693"/>
                  <a:gd name="connsiteY122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3170 w 1278693"/>
                  <a:gd name="connsiteY118" fmla="*/ 667463 h 1559859"/>
                  <a:gd name="connsiteX119" fmla="*/ 276276 w 1278693"/>
                  <a:gd name="connsiteY119" fmla="*/ 682132 h 1559859"/>
                  <a:gd name="connsiteX120" fmla="*/ 242046 w 1278693"/>
                  <a:gd name="connsiteY120" fmla="*/ 716361 h 1559859"/>
                  <a:gd name="connsiteX121" fmla="*/ 207818 w 1278693"/>
                  <a:gd name="connsiteY121" fmla="*/ 733476 h 1559859"/>
                  <a:gd name="connsiteX122" fmla="*/ 75792 w 1278693"/>
                  <a:gd name="connsiteY122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63540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3170 w 1278693"/>
                  <a:gd name="connsiteY118" fmla="*/ 667463 h 1559859"/>
                  <a:gd name="connsiteX119" fmla="*/ 276276 w 1278693"/>
                  <a:gd name="connsiteY119" fmla="*/ 682132 h 1559859"/>
                  <a:gd name="connsiteX120" fmla="*/ 242046 w 1278693"/>
                  <a:gd name="connsiteY120" fmla="*/ 716361 h 1559859"/>
                  <a:gd name="connsiteX121" fmla="*/ 202928 w 1278693"/>
                  <a:gd name="connsiteY121" fmla="*/ 728586 h 1559859"/>
                  <a:gd name="connsiteX122" fmla="*/ 75792 w 1278693"/>
                  <a:gd name="connsiteY122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77447 w 1278693"/>
                  <a:gd name="connsiteY55" fmla="*/ 596560 h 1559859"/>
                  <a:gd name="connsiteX56" fmla="*/ 1073319 w 1278693"/>
                  <a:gd name="connsiteY56" fmla="*/ 562331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3170 w 1278693"/>
                  <a:gd name="connsiteY118" fmla="*/ 667463 h 1559859"/>
                  <a:gd name="connsiteX119" fmla="*/ 276276 w 1278693"/>
                  <a:gd name="connsiteY119" fmla="*/ 682132 h 1559859"/>
                  <a:gd name="connsiteX120" fmla="*/ 242046 w 1278693"/>
                  <a:gd name="connsiteY120" fmla="*/ 716361 h 1559859"/>
                  <a:gd name="connsiteX121" fmla="*/ 202928 w 1278693"/>
                  <a:gd name="connsiteY121" fmla="*/ 728586 h 1559859"/>
                  <a:gd name="connsiteX122" fmla="*/ 75792 w 1278693"/>
                  <a:gd name="connsiteY122" fmla="*/ 789709 h 1559859"/>
                  <a:gd name="connsiteX0" fmla="*/ 75792 w 1278693"/>
                  <a:gd name="connsiteY0" fmla="*/ 789709 h 1559859"/>
                  <a:gd name="connsiteX1" fmla="*/ 0 w 1278693"/>
                  <a:gd name="connsiteY1" fmla="*/ 863056 h 1559859"/>
                  <a:gd name="connsiteX2" fmla="*/ 0 w 1278693"/>
                  <a:gd name="connsiteY2" fmla="*/ 885061 h 1559859"/>
                  <a:gd name="connsiteX3" fmla="*/ 92907 w 1278693"/>
                  <a:gd name="connsiteY3" fmla="*/ 999972 h 1559859"/>
                  <a:gd name="connsiteX4" fmla="*/ 198038 w 1278693"/>
                  <a:gd name="connsiteY4" fmla="*/ 1063540 h 1559859"/>
                  <a:gd name="connsiteX5" fmla="*/ 210263 w 1278693"/>
                  <a:gd name="connsiteY5" fmla="*/ 1109993 h 1559859"/>
                  <a:gd name="connsiteX6" fmla="*/ 176034 w 1278693"/>
                  <a:gd name="connsiteY6" fmla="*/ 1149112 h 1559859"/>
                  <a:gd name="connsiteX7" fmla="*/ 122246 w 1278693"/>
                  <a:gd name="connsiteY7" fmla="*/ 1163781 h 1559859"/>
                  <a:gd name="connsiteX8" fmla="*/ 100241 w 1278693"/>
                  <a:gd name="connsiteY8" fmla="*/ 1198010 h 1559859"/>
                  <a:gd name="connsiteX9" fmla="*/ 132025 w 1278693"/>
                  <a:gd name="connsiteY9" fmla="*/ 1244464 h 1559859"/>
                  <a:gd name="connsiteX10" fmla="*/ 183369 w 1278693"/>
                  <a:gd name="connsiteY10" fmla="*/ 1271358 h 1559859"/>
                  <a:gd name="connsiteX11" fmla="*/ 290945 w 1278693"/>
                  <a:gd name="connsiteY11" fmla="*/ 1266468 h 1559859"/>
                  <a:gd name="connsiteX12" fmla="*/ 347178 w 1278693"/>
                  <a:gd name="connsiteY12" fmla="*/ 1303142 h 1559859"/>
                  <a:gd name="connsiteX13" fmla="*/ 388742 w 1278693"/>
                  <a:gd name="connsiteY13" fmla="*/ 1308032 h 1559859"/>
                  <a:gd name="connsiteX14" fmla="*/ 418081 w 1278693"/>
                  <a:gd name="connsiteY14" fmla="*/ 1249354 h 1559859"/>
                  <a:gd name="connsiteX15" fmla="*/ 440085 w 1278693"/>
                  <a:gd name="connsiteY15" fmla="*/ 1246909 h 1559859"/>
                  <a:gd name="connsiteX16" fmla="*/ 457200 w 1278693"/>
                  <a:gd name="connsiteY16" fmla="*/ 1303142 h 1559859"/>
                  <a:gd name="connsiteX17" fmla="*/ 535437 w 1278693"/>
                  <a:gd name="connsiteY17" fmla="*/ 1405829 h 1559859"/>
                  <a:gd name="connsiteX18" fmla="*/ 545217 w 1278693"/>
                  <a:gd name="connsiteY18" fmla="*/ 1462062 h 1559859"/>
                  <a:gd name="connsiteX19" fmla="*/ 559886 w 1278693"/>
                  <a:gd name="connsiteY19" fmla="*/ 1493846 h 1559859"/>
                  <a:gd name="connsiteX20" fmla="*/ 584335 w 1278693"/>
                  <a:gd name="connsiteY20" fmla="*/ 1506070 h 1559859"/>
                  <a:gd name="connsiteX21" fmla="*/ 628344 w 1278693"/>
                  <a:gd name="connsiteY21" fmla="*/ 1449837 h 1559859"/>
                  <a:gd name="connsiteX22" fmla="*/ 699247 w 1278693"/>
                  <a:gd name="connsiteY22" fmla="*/ 1454727 h 1559859"/>
                  <a:gd name="connsiteX23" fmla="*/ 767704 w 1278693"/>
                  <a:gd name="connsiteY23" fmla="*/ 1506070 h 1559859"/>
                  <a:gd name="connsiteX24" fmla="*/ 784819 w 1278693"/>
                  <a:gd name="connsiteY24" fmla="*/ 1493846 h 1559859"/>
                  <a:gd name="connsiteX25" fmla="*/ 792154 w 1278693"/>
                  <a:gd name="connsiteY25" fmla="*/ 1491401 h 1559859"/>
                  <a:gd name="connsiteX26" fmla="*/ 826383 w 1278693"/>
                  <a:gd name="connsiteY26" fmla="*/ 1466952 h 1559859"/>
                  <a:gd name="connsiteX27" fmla="*/ 916845 w 1278693"/>
                  <a:gd name="connsiteY27" fmla="*/ 1542744 h 1559859"/>
                  <a:gd name="connsiteX28" fmla="*/ 929069 w 1278693"/>
                  <a:gd name="connsiteY28" fmla="*/ 1559859 h 1559859"/>
                  <a:gd name="connsiteX29" fmla="*/ 999972 w 1278693"/>
                  <a:gd name="connsiteY29" fmla="*/ 1559859 h 1559859"/>
                  <a:gd name="connsiteX30" fmla="*/ 1019531 w 1278693"/>
                  <a:gd name="connsiteY30" fmla="*/ 1513405 h 1559859"/>
                  <a:gd name="connsiteX31" fmla="*/ 1012196 w 1278693"/>
                  <a:gd name="connsiteY31" fmla="*/ 1479176 h 1559859"/>
                  <a:gd name="connsiteX32" fmla="*/ 1061095 w 1278693"/>
                  <a:gd name="connsiteY32" fmla="*/ 1462062 h 1559859"/>
                  <a:gd name="connsiteX33" fmla="*/ 1092879 w 1278693"/>
                  <a:gd name="connsiteY33" fmla="*/ 1476731 h 1559859"/>
                  <a:gd name="connsiteX34" fmla="*/ 1114883 w 1278693"/>
                  <a:gd name="connsiteY34" fmla="*/ 1476731 h 1559859"/>
                  <a:gd name="connsiteX35" fmla="*/ 1117328 w 1278693"/>
                  <a:gd name="connsiteY35" fmla="*/ 1286027 h 1559859"/>
                  <a:gd name="connsiteX36" fmla="*/ 1158892 w 1278693"/>
                  <a:gd name="connsiteY36" fmla="*/ 1281138 h 1559859"/>
                  <a:gd name="connsiteX37" fmla="*/ 1158892 w 1278693"/>
                  <a:gd name="connsiteY37" fmla="*/ 1251799 h 1559859"/>
                  <a:gd name="connsiteX38" fmla="*/ 1180896 w 1278693"/>
                  <a:gd name="connsiteY38" fmla="*/ 1224904 h 1559859"/>
                  <a:gd name="connsiteX39" fmla="*/ 1154002 w 1278693"/>
                  <a:gd name="connsiteY39" fmla="*/ 1198010 h 1559859"/>
                  <a:gd name="connsiteX40" fmla="*/ 1190676 w 1278693"/>
                  <a:gd name="connsiteY40" fmla="*/ 1154002 h 1559859"/>
                  <a:gd name="connsiteX41" fmla="*/ 1168671 w 1278693"/>
                  <a:gd name="connsiteY41" fmla="*/ 1112438 h 1559859"/>
                  <a:gd name="connsiteX42" fmla="*/ 1176006 w 1278693"/>
                  <a:gd name="connsiteY42" fmla="*/ 1090434 h 1559859"/>
                  <a:gd name="connsiteX43" fmla="*/ 1256688 w 1278693"/>
                  <a:gd name="connsiteY43" fmla="*/ 1073319 h 1559859"/>
                  <a:gd name="connsiteX44" fmla="*/ 1266468 w 1278693"/>
                  <a:gd name="connsiteY44" fmla="*/ 1002417 h 1559859"/>
                  <a:gd name="connsiteX45" fmla="*/ 1278693 w 1278693"/>
                  <a:gd name="connsiteY45" fmla="*/ 992637 h 1559859"/>
                  <a:gd name="connsiteX46" fmla="*/ 1237129 w 1278693"/>
                  <a:gd name="connsiteY46" fmla="*/ 980413 h 1559859"/>
                  <a:gd name="connsiteX47" fmla="*/ 1232239 w 1278693"/>
                  <a:gd name="connsiteY47" fmla="*/ 931514 h 1559859"/>
                  <a:gd name="connsiteX48" fmla="*/ 1188231 w 1278693"/>
                  <a:gd name="connsiteY48" fmla="*/ 919290 h 1559859"/>
                  <a:gd name="connsiteX49" fmla="*/ 1141777 w 1278693"/>
                  <a:gd name="connsiteY49" fmla="*/ 894840 h 1559859"/>
                  <a:gd name="connsiteX50" fmla="*/ 1163781 w 1278693"/>
                  <a:gd name="connsiteY50" fmla="*/ 848387 h 1559859"/>
                  <a:gd name="connsiteX51" fmla="*/ 1183341 w 1278693"/>
                  <a:gd name="connsiteY51" fmla="*/ 792154 h 1559859"/>
                  <a:gd name="connsiteX52" fmla="*/ 1154002 w 1278693"/>
                  <a:gd name="connsiteY52" fmla="*/ 767704 h 1559859"/>
                  <a:gd name="connsiteX53" fmla="*/ 1161337 w 1278693"/>
                  <a:gd name="connsiteY53" fmla="*/ 687022 h 1559859"/>
                  <a:gd name="connsiteX54" fmla="*/ 1107548 w 1278693"/>
                  <a:gd name="connsiteY54" fmla="*/ 640569 h 1559859"/>
                  <a:gd name="connsiteX55" fmla="*/ 1077447 w 1278693"/>
                  <a:gd name="connsiteY55" fmla="*/ 596560 h 1559859"/>
                  <a:gd name="connsiteX56" fmla="*/ 1083750 w 1278693"/>
                  <a:gd name="connsiteY56" fmla="*/ 565808 h 1559859"/>
                  <a:gd name="connsiteX57" fmla="*/ 1014641 w 1278693"/>
                  <a:gd name="connsiteY57" fmla="*/ 518323 h 1559859"/>
                  <a:gd name="connsiteX58" fmla="*/ 1024421 w 1278693"/>
                  <a:gd name="connsiteY58" fmla="*/ 486539 h 1559859"/>
                  <a:gd name="connsiteX59" fmla="*/ 1051315 w 1278693"/>
                  <a:gd name="connsiteY59" fmla="*/ 462090 h 1559859"/>
                  <a:gd name="connsiteX60" fmla="*/ 1017086 w 1278693"/>
                  <a:gd name="connsiteY60" fmla="*/ 440085 h 1559859"/>
                  <a:gd name="connsiteX61" fmla="*/ 1014641 w 1278693"/>
                  <a:gd name="connsiteY61" fmla="*/ 403411 h 1559859"/>
                  <a:gd name="connsiteX62" fmla="*/ 1063540 w 1278693"/>
                  <a:gd name="connsiteY62" fmla="*/ 381407 h 1559859"/>
                  <a:gd name="connsiteX63" fmla="*/ 1056205 w 1278693"/>
                  <a:gd name="connsiteY63" fmla="*/ 342288 h 1559859"/>
                  <a:gd name="connsiteX64" fmla="*/ 1009751 w 1278693"/>
                  <a:gd name="connsiteY64" fmla="*/ 317839 h 1559859"/>
                  <a:gd name="connsiteX65" fmla="*/ 985302 w 1278693"/>
                  <a:gd name="connsiteY65" fmla="*/ 315394 h 1559859"/>
                  <a:gd name="connsiteX66" fmla="*/ 943739 w 1278693"/>
                  <a:gd name="connsiteY66" fmla="*/ 310504 h 1559859"/>
                  <a:gd name="connsiteX67" fmla="*/ 889950 w 1278693"/>
                  <a:gd name="connsiteY67" fmla="*/ 332509 h 1559859"/>
                  <a:gd name="connsiteX68" fmla="*/ 848387 w 1278693"/>
                  <a:gd name="connsiteY68" fmla="*/ 315394 h 1559859"/>
                  <a:gd name="connsiteX69" fmla="*/ 853277 w 1278693"/>
                  <a:gd name="connsiteY69" fmla="*/ 266496 h 1559859"/>
                  <a:gd name="connsiteX70" fmla="*/ 863056 w 1278693"/>
                  <a:gd name="connsiteY70" fmla="*/ 229822 h 1559859"/>
                  <a:gd name="connsiteX71" fmla="*/ 831272 w 1278693"/>
                  <a:gd name="connsiteY71" fmla="*/ 176034 h 1559859"/>
                  <a:gd name="connsiteX72" fmla="*/ 811713 w 1278693"/>
                  <a:gd name="connsiteY72" fmla="*/ 163809 h 1559859"/>
                  <a:gd name="connsiteX73" fmla="*/ 797043 w 1278693"/>
                  <a:gd name="connsiteY73" fmla="*/ 163809 h 1559859"/>
                  <a:gd name="connsiteX74" fmla="*/ 745700 w 1278693"/>
                  <a:gd name="connsiteY74" fmla="*/ 200483 h 1559859"/>
                  <a:gd name="connsiteX75" fmla="*/ 709026 w 1278693"/>
                  <a:gd name="connsiteY75" fmla="*/ 202928 h 1559859"/>
                  <a:gd name="connsiteX76" fmla="*/ 691912 w 1278693"/>
                  <a:gd name="connsiteY76" fmla="*/ 185814 h 1559859"/>
                  <a:gd name="connsiteX77" fmla="*/ 679687 w 1278693"/>
                  <a:gd name="connsiteY77" fmla="*/ 163809 h 1559859"/>
                  <a:gd name="connsiteX78" fmla="*/ 667463 w 1278693"/>
                  <a:gd name="connsiteY78" fmla="*/ 129580 h 1559859"/>
                  <a:gd name="connsiteX79" fmla="*/ 650348 w 1278693"/>
                  <a:gd name="connsiteY79" fmla="*/ 88017 h 1559859"/>
                  <a:gd name="connsiteX80" fmla="*/ 650348 w 1278693"/>
                  <a:gd name="connsiteY80" fmla="*/ 61123 h 1559859"/>
                  <a:gd name="connsiteX81" fmla="*/ 647903 w 1278693"/>
                  <a:gd name="connsiteY81" fmla="*/ 34229 h 1559859"/>
                  <a:gd name="connsiteX82" fmla="*/ 643014 w 1278693"/>
                  <a:gd name="connsiteY82" fmla="*/ 9779 h 1559859"/>
                  <a:gd name="connsiteX83" fmla="*/ 621009 w 1278693"/>
                  <a:gd name="connsiteY83" fmla="*/ 4890 h 1559859"/>
                  <a:gd name="connsiteX84" fmla="*/ 599005 w 1278693"/>
                  <a:gd name="connsiteY84" fmla="*/ 0 h 1559859"/>
                  <a:gd name="connsiteX85" fmla="*/ 577001 w 1278693"/>
                  <a:gd name="connsiteY85" fmla="*/ 4890 h 1559859"/>
                  <a:gd name="connsiteX86" fmla="*/ 547662 w 1278693"/>
                  <a:gd name="connsiteY86" fmla="*/ 29339 h 1559859"/>
                  <a:gd name="connsiteX87" fmla="*/ 498763 w 1278693"/>
                  <a:gd name="connsiteY87" fmla="*/ 41563 h 1559859"/>
                  <a:gd name="connsiteX88" fmla="*/ 442530 w 1278693"/>
                  <a:gd name="connsiteY88" fmla="*/ 7334 h 1559859"/>
                  <a:gd name="connsiteX89" fmla="*/ 435195 w 1278693"/>
                  <a:gd name="connsiteY89" fmla="*/ 2445 h 1559859"/>
                  <a:gd name="connsiteX90" fmla="*/ 381407 w 1278693"/>
                  <a:gd name="connsiteY90" fmla="*/ 36673 h 1559859"/>
                  <a:gd name="connsiteX91" fmla="*/ 359403 w 1278693"/>
                  <a:gd name="connsiteY91" fmla="*/ 68457 h 1559859"/>
                  <a:gd name="connsiteX92" fmla="*/ 349623 w 1278693"/>
                  <a:gd name="connsiteY92" fmla="*/ 151585 h 1559859"/>
                  <a:gd name="connsiteX93" fmla="*/ 381407 w 1278693"/>
                  <a:gd name="connsiteY93" fmla="*/ 195593 h 1559859"/>
                  <a:gd name="connsiteX94" fmla="*/ 381407 w 1278693"/>
                  <a:gd name="connsiteY94" fmla="*/ 234712 h 1559859"/>
                  <a:gd name="connsiteX95" fmla="*/ 440085 w 1278693"/>
                  <a:gd name="connsiteY95" fmla="*/ 251826 h 1559859"/>
                  <a:gd name="connsiteX96" fmla="*/ 486539 w 1278693"/>
                  <a:gd name="connsiteY96" fmla="*/ 283610 h 1559859"/>
                  <a:gd name="connsiteX97" fmla="*/ 510988 w 1278693"/>
                  <a:gd name="connsiteY97" fmla="*/ 342288 h 1559859"/>
                  <a:gd name="connsiteX98" fmla="*/ 542772 w 1278693"/>
                  <a:gd name="connsiteY98" fmla="*/ 320284 h 1559859"/>
                  <a:gd name="connsiteX99" fmla="*/ 652793 w 1278693"/>
                  <a:gd name="connsiteY99" fmla="*/ 342288 h 1559859"/>
                  <a:gd name="connsiteX100" fmla="*/ 679687 w 1278693"/>
                  <a:gd name="connsiteY100" fmla="*/ 383852 h 1559859"/>
                  <a:gd name="connsiteX101" fmla="*/ 806823 w 1278693"/>
                  <a:gd name="connsiteY101" fmla="*/ 427861 h 1559859"/>
                  <a:gd name="connsiteX102" fmla="*/ 863056 w 1278693"/>
                  <a:gd name="connsiteY102" fmla="*/ 520768 h 1559859"/>
                  <a:gd name="connsiteX103" fmla="*/ 865501 w 1278693"/>
                  <a:gd name="connsiteY103" fmla="*/ 572111 h 1559859"/>
                  <a:gd name="connsiteX104" fmla="*/ 823938 w 1278693"/>
                  <a:gd name="connsiteY104" fmla="*/ 601450 h 1559859"/>
                  <a:gd name="connsiteX105" fmla="*/ 755480 w 1278693"/>
                  <a:gd name="connsiteY105" fmla="*/ 601450 h 1559859"/>
                  <a:gd name="connsiteX106" fmla="*/ 738365 w 1278693"/>
                  <a:gd name="connsiteY106" fmla="*/ 584336 h 1559859"/>
                  <a:gd name="connsiteX107" fmla="*/ 713916 w 1278693"/>
                  <a:gd name="connsiteY107" fmla="*/ 579446 h 1559859"/>
                  <a:gd name="connsiteX108" fmla="*/ 694357 w 1278693"/>
                  <a:gd name="connsiteY108" fmla="*/ 550107 h 1559859"/>
                  <a:gd name="connsiteX109" fmla="*/ 662573 w 1278693"/>
                  <a:gd name="connsiteY109" fmla="*/ 532992 h 1559859"/>
                  <a:gd name="connsiteX110" fmla="*/ 621009 w 1278693"/>
                  <a:gd name="connsiteY110" fmla="*/ 537882 h 1559859"/>
                  <a:gd name="connsiteX111" fmla="*/ 591670 w 1278693"/>
                  <a:gd name="connsiteY111" fmla="*/ 552552 h 1559859"/>
                  <a:gd name="connsiteX112" fmla="*/ 562331 w 1278693"/>
                  <a:gd name="connsiteY112" fmla="*/ 572111 h 1559859"/>
                  <a:gd name="connsiteX113" fmla="*/ 540327 w 1278693"/>
                  <a:gd name="connsiteY113" fmla="*/ 577001 h 1559859"/>
                  <a:gd name="connsiteX114" fmla="*/ 520768 w 1278693"/>
                  <a:gd name="connsiteY114" fmla="*/ 562331 h 1559859"/>
                  <a:gd name="connsiteX115" fmla="*/ 493873 w 1278693"/>
                  <a:gd name="connsiteY115" fmla="*/ 567221 h 1559859"/>
                  <a:gd name="connsiteX116" fmla="*/ 476759 w 1278693"/>
                  <a:gd name="connsiteY116" fmla="*/ 596560 h 1559859"/>
                  <a:gd name="connsiteX117" fmla="*/ 356958 w 1278693"/>
                  <a:gd name="connsiteY117" fmla="*/ 638124 h 1559859"/>
                  <a:gd name="connsiteX118" fmla="*/ 303170 w 1278693"/>
                  <a:gd name="connsiteY118" fmla="*/ 667463 h 1559859"/>
                  <a:gd name="connsiteX119" fmla="*/ 276276 w 1278693"/>
                  <a:gd name="connsiteY119" fmla="*/ 682132 h 1559859"/>
                  <a:gd name="connsiteX120" fmla="*/ 242046 w 1278693"/>
                  <a:gd name="connsiteY120" fmla="*/ 716361 h 1559859"/>
                  <a:gd name="connsiteX121" fmla="*/ 202928 w 1278693"/>
                  <a:gd name="connsiteY121" fmla="*/ 728586 h 1559859"/>
                  <a:gd name="connsiteX122" fmla="*/ 75792 w 1278693"/>
                  <a:gd name="connsiteY122" fmla="*/ 789709 h 155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1278693" h="1559859">
                    <a:moveTo>
                      <a:pt x="75792" y="789709"/>
                    </a:moveTo>
                    <a:lnTo>
                      <a:pt x="0" y="863056"/>
                    </a:lnTo>
                    <a:lnTo>
                      <a:pt x="0" y="885061"/>
                    </a:lnTo>
                    <a:lnTo>
                      <a:pt x="92907" y="999972"/>
                    </a:lnTo>
                    <a:lnTo>
                      <a:pt x="198038" y="1063540"/>
                    </a:lnTo>
                    <a:lnTo>
                      <a:pt x="210263" y="1109993"/>
                    </a:lnTo>
                    <a:lnTo>
                      <a:pt x="176034" y="1149112"/>
                    </a:lnTo>
                    <a:lnTo>
                      <a:pt x="122246" y="1163781"/>
                    </a:lnTo>
                    <a:lnTo>
                      <a:pt x="100241" y="1198010"/>
                    </a:lnTo>
                    <a:lnTo>
                      <a:pt x="132025" y="1244464"/>
                    </a:lnTo>
                    <a:lnTo>
                      <a:pt x="183369" y="1271358"/>
                    </a:lnTo>
                    <a:lnTo>
                      <a:pt x="290945" y="1266468"/>
                    </a:lnTo>
                    <a:lnTo>
                      <a:pt x="347178" y="1303142"/>
                    </a:lnTo>
                    <a:lnTo>
                      <a:pt x="388742" y="1308032"/>
                    </a:lnTo>
                    <a:lnTo>
                      <a:pt x="418081" y="1249354"/>
                    </a:lnTo>
                    <a:lnTo>
                      <a:pt x="440085" y="1246909"/>
                    </a:lnTo>
                    <a:lnTo>
                      <a:pt x="457200" y="1303142"/>
                    </a:lnTo>
                    <a:lnTo>
                      <a:pt x="535437" y="1405829"/>
                    </a:lnTo>
                    <a:lnTo>
                      <a:pt x="545217" y="1462062"/>
                    </a:lnTo>
                    <a:lnTo>
                      <a:pt x="559886" y="1493846"/>
                    </a:lnTo>
                    <a:lnTo>
                      <a:pt x="584335" y="1506070"/>
                    </a:lnTo>
                    <a:lnTo>
                      <a:pt x="628344" y="1449837"/>
                    </a:lnTo>
                    <a:lnTo>
                      <a:pt x="699247" y="1454727"/>
                    </a:lnTo>
                    <a:lnTo>
                      <a:pt x="767704" y="1506070"/>
                    </a:lnTo>
                    <a:cubicBezTo>
                      <a:pt x="773409" y="1501995"/>
                      <a:pt x="778807" y="1497453"/>
                      <a:pt x="784819" y="1493846"/>
                    </a:cubicBezTo>
                    <a:cubicBezTo>
                      <a:pt x="787029" y="1492520"/>
                      <a:pt x="792154" y="1491401"/>
                      <a:pt x="792154" y="1491401"/>
                    </a:cubicBezTo>
                    <a:lnTo>
                      <a:pt x="826383" y="1466952"/>
                    </a:lnTo>
                    <a:lnTo>
                      <a:pt x="916845" y="1542744"/>
                    </a:lnTo>
                    <a:lnTo>
                      <a:pt x="929069" y="1559859"/>
                    </a:lnTo>
                    <a:lnTo>
                      <a:pt x="999972" y="1559859"/>
                    </a:lnTo>
                    <a:lnTo>
                      <a:pt x="1019531" y="1513405"/>
                    </a:lnTo>
                    <a:lnTo>
                      <a:pt x="1012196" y="1479176"/>
                    </a:lnTo>
                    <a:lnTo>
                      <a:pt x="1061095" y="1462062"/>
                    </a:lnTo>
                    <a:lnTo>
                      <a:pt x="1092879" y="1476731"/>
                    </a:lnTo>
                    <a:lnTo>
                      <a:pt x="1114883" y="1476731"/>
                    </a:lnTo>
                    <a:lnTo>
                      <a:pt x="1117328" y="1286027"/>
                    </a:lnTo>
                    <a:lnTo>
                      <a:pt x="1158892" y="1281138"/>
                    </a:lnTo>
                    <a:lnTo>
                      <a:pt x="1158892" y="1251799"/>
                    </a:lnTo>
                    <a:lnTo>
                      <a:pt x="1180896" y="1224904"/>
                    </a:lnTo>
                    <a:lnTo>
                      <a:pt x="1154002" y="1198010"/>
                    </a:lnTo>
                    <a:lnTo>
                      <a:pt x="1190676" y="1154002"/>
                    </a:lnTo>
                    <a:lnTo>
                      <a:pt x="1168671" y="1112438"/>
                    </a:lnTo>
                    <a:lnTo>
                      <a:pt x="1176006" y="1090434"/>
                    </a:lnTo>
                    <a:lnTo>
                      <a:pt x="1256688" y="1073319"/>
                    </a:lnTo>
                    <a:lnTo>
                      <a:pt x="1266468" y="1002417"/>
                    </a:lnTo>
                    <a:lnTo>
                      <a:pt x="1278693" y="992637"/>
                    </a:lnTo>
                    <a:lnTo>
                      <a:pt x="1237129" y="980413"/>
                    </a:lnTo>
                    <a:lnTo>
                      <a:pt x="1232239" y="931514"/>
                    </a:lnTo>
                    <a:lnTo>
                      <a:pt x="1188231" y="919290"/>
                    </a:lnTo>
                    <a:lnTo>
                      <a:pt x="1141777" y="894840"/>
                    </a:lnTo>
                    <a:lnTo>
                      <a:pt x="1163781" y="848387"/>
                    </a:lnTo>
                    <a:lnTo>
                      <a:pt x="1183341" y="792154"/>
                    </a:lnTo>
                    <a:lnTo>
                      <a:pt x="1154002" y="767704"/>
                    </a:lnTo>
                    <a:lnTo>
                      <a:pt x="1161337" y="687022"/>
                    </a:lnTo>
                    <a:lnTo>
                      <a:pt x="1107548" y="640569"/>
                    </a:lnTo>
                    <a:lnTo>
                      <a:pt x="1077447" y="596560"/>
                    </a:lnTo>
                    <a:lnTo>
                      <a:pt x="1083750" y="565808"/>
                    </a:lnTo>
                    <a:lnTo>
                      <a:pt x="1014641" y="518323"/>
                    </a:lnTo>
                    <a:lnTo>
                      <a:pt x="1024421" y="486539"/>
                    </a:lnTo>
                    <a:lnTo>
                      <a:pt x="1051315" y="462090"/>
                    </a:lnTo>
                    <a:lnTo>
                      <a:pt x="1017086" y="440085"/>
                    </a:lnTo>
                    <a:lnTo>
                      <a:pt x="1014641" y="403411"/>
                    </a:lnTo>
                    <a:lnTo>
                      <a:pt x="1063540" y="381407"/>
                    </a:lnTo>
                    <a:lnTo>
                      <a:pt x="1056205" y="342288"/>
                    </a:lnTo>
                    <a:lnTo>
                      <a:pt x="1009751" y="317839"/>
                    </a:lnTo>
                    <a:cubicBezTo>
                      <a:pt x="986937" y="315304"/>
                      <a:pt x="995127" y="315394"/>
                      <a:pt x="985302" y="315394"/>
                    </a:cubicBezTo>
                    <a:lnTo>
                      <a:pt x="943739" y="310504"/>
                    </a:lnTo>
                    <a:lnTo>
                      <a:pt x="889950" y="332509"/>
                    </a:lnTo>
                    <a:lnTo>
                      <a:pt x="848387" y="315394"/>
                    </a:lnTo>
                    <a:lnTo>
                      <a:pt x="853277" y="266496"/>
                    </a:lnTo>
                    <a:lnTo>
                      <a:pt x="863056" y="229822"/>
                    </a:lnTo>
                    <a:lnTo>
                      <a:pt x="831272" y="176034"/>
                    </a:lnTo>
                    <a:cubicBezTo>
                      <a:pt x="810984" y="165890"/>
                      <a:pt x="811713" y="173543"/>
                      <a:pt x="811713" y="163809"/>
                    </a:cubicBezTo>
                    <a:lnTo>
                      <a:pt x="797043" y="163809"/>
                    </a:lnTo>
                    <a:lnTo>
                      <a:pt x="745700" y="200483"/>
                    </a:lnTo>
                    <a:lnTo>
                      <a:pt x="709026" y="202928"/>
                    </a:lnTo>
                    <a:cubicBezTo>
                      <a:pt x="691293" y="187729"/>
                      <a:pt x="691912" y="195772"/>
                      <a:pt x="691912" y="185814"/>
                    </a:cubicBezTo>
                    <a:lnTo>
                      <a:pt x="679687" y="163809"/>
                    </a:lnTo>
                    <a:lnTo>
                      <a:pt x="667463" y="129580"/>
                    </a:lnTo>
                    <a:lnTo>
                      <a:pt x="650348" y="88017"/>
                    </a:lnTo>
                    <a:lnTo>
                      <a:pt x="650348" y="61123"/>
                    </a:lnTo>
                    <a:lnTo>
                      <a:pt x="647903" y="34229"/>
                    </a:lnTo>
                    <a:cubicBezTo>
                      <a:pt x="642837" y="11428"/>
                      <a:pt x="643014" y="19738"/>
                      <a:pt x="643014" y="9779"/>
                    </a:cubicBezTo>
                    <a:lnTo>
                      <a:pt x="621009" y="4890"/>
                    </a:lnTo>
                    <a:cubicBezTo>
                      <a:pt x="598195" y="2355"/>
                      <a:pt x="599005" y="9825"/>
                      <a:pt x="599005" y="0"/>
                    </a:cubicBezTo>
                    <a:lnTo>
                      <a:pt x="577001" y="4890"/>
                    </a:lnTo>
                    <a:lnTo>
                      <a:pt x="547662" y="29339"/>
                    </a:lnTo>
                    <a:lnTo>
                      <a:pt x="498763" y="41563"/>
                    </a:lnTo>
                    <a:lnTo>
                      <a:pt x="442530" y="7334"/>
                    </a:lnTo>
                    <a:lnTo>
                      <a:pt x="435195" y="2445"/>
                    </a:lnTo>
                    <a:lnTo>
                      <a:pt x="381407" y="36673"/>
                    </a:lnTo>
                    <a:lnTo>
                      <a:pt x="359403" y="68457"/>
                    </a:lnTo>
                    <a:lnTo>
                      <a:pt x="349623" y="151585"/>
                    </a:lnTo>
                    <a:lnTo>
                      <a:pt x="381407" y="195593"/>
                    </a:lnTo>
                    <a:lnTo>
                      <a:pt x="381407" y="234712"/>
                    </a:lnTo>
                    <a:lnTo>
                      <a:pt x="440085" y="251826"/>
                    </a:lnTo>
                    <a:lnTo>
                      <a:pt x="486539" y="283610"/>
                    </a:lnTo>
                    <a:lnTo>
                      <a:pt x="510988" y="342288"/>
                    </a:lnTo>
                    <a:lnTo>
                      <a:pt x="542772" y="320284"/>
                    </a:lnTo>
                    <a:lnTo>
                      <a:pt x="652793" y="342288"/>
                    </a:lnTo>
                    <a:lnTo>
                      <a:pt x="679687" y="383852"/>
                    </a:lnTo>
                    <a:lnTo>
                      <a:pt x="806823" y="427861"/>
                    </a:lnTo>
                    <a:lnTo>
                      <a:pt x="863056" y="520768"/>
                    </a:lnTo>
                    <a:lnTo>
                      <a:pt x="865501" y="572111"/>
                    </a:lnTo>
                    <a:lnTo>
                      <a:pt x="823938" y="601450"/>
                    </a:lnTo>
                    <a:lnTo>
                      <a:pt x="755480" y="601450"/>
                    </a:lnTo>
                    <a:cubicBezTo>
                      <a:pt x="748960" y="598190"/>
                      <a:pt x="744885" y="587596"/>
                      <a:pt x="738365" y="584336"/>
                    </a:cubicBezTo>
                    <a:lnTo>
                      <a:pt x="713916" y="579446"/>
                    </a:lnTo>
                    <a:cubicBezTo>
                      <a:pt x="704136" y="569666"/>
                      <a:pt x="704137" y="559887"/>
                      <a:pt x="694357" y="550107"/>
                    </a:cubicBezTo>
                    <a:lnTo>
                      <a:pt x="662573" y="532992"/>
                    </a:lnTo>
                    <a:lnTo>
                      <a:pt x="621009" y="537882"/>
                    </a:lnTo>
                    <a:cubicBezTo>
                      <a:pt x="611229" y="545217"/>
                      <a:pt x="601450" y="545217"/>
                      <a:pt x="591670" y="552552"/>
                    </a:cubicBezTo>
                    <a:lnTo>
                      <a:pt x="562331" y="572111"/>
                    </a:lnTo>
                    <a:lnTo>
                      <a:pt x="540327" y="577001"/>
                    </a:lnTo>
                    <a:lnTo>
                      <a:pt x="520768" y="562331"/>
                    </a:lnTo>
                    <a:cubicBezTo>
                      <a:pt x="514248" y="566406"/>
                      <a:pt x="500393" y="563146"/>
                      <a:pt x="493873" y="567221"/>
                    </a:cubicBezTo>
                    <a:lnTo>
                      <a:pt x="476759" y="596560"/>
                    </a:lnTo>
                    <a:cubicBezTo>
                      <a:pt x="440900" y="613674"/>
                      <a:pt x="392817" y="621010"/>
                      <a:pt x="356958" y="638124"/>
                    </a:cubicBezTo>
                    <a:lnTo>
                      <a:pt x="303170" y="667463"/>
                    </a:lnTo>
                    <a:cubicBezTo>
                      <a:pt x="294205" y="675613"/>
                      <a:pt x="285241" y="673982"/>
                      <a:pt x="276276" y="682132"/>
                    </a:cubicBezTo>
                    <a:lnTo>
                      <a:pt x="242046" y="716361"/>
                    </a:lnTo>
                    <a:lnTo>
                      <a:pt x="202928" y="728586"/>
                    </a:lnTo>
                    <a:lnTo>
                      <a:pt x="75792" y="789709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20" name="Полилиния 7">
                <a:extLst>
                  <a:ext uri="{FF2B5EF4-FFF2-40B4-BE49-F238E27FC236}">
                    <a16:creationId xmlns="" xmlns:a16="http://schemas.microsoft.com/office/drawing/2014/main" id="{A2B527F9-0D2B-C510-C5B1-66EEFF7AFA57}"/>
                  </a:ext>
                </a:extLst>
              </p:cNvPr>
              <p:cNvSpPr/>
              <p:nvPr/>
            </p:nvSpPr>
            <p:spPr bwMode="auto">
              <a:xfrm>
                <a:off x="6298990" y="823700"/>
                <a:ext cx="1074894" cy="1517237"/>
              </a:xfrm>
              <a:custGeom>
                <a:avLst/>
                <a:gdLst>
                  <a:gd name="connsiteX0" fmla="*/ 2445 w 938849"/>
                  <a:gd name="connsiteY0" fmla="*/ 420526 h 1410718"/>
                  <a:gd name="connsiteX1" fmla="*/ 56233 w 938849"/>
                  <a:gd name="connsiteY1" fmla="*/ 454755 h 1410718"/>
                  <a:gd name="connsiteX2" fmla="*/ 100242 w 938849"/>
                  <a:gd name="connsiteY2" fmla="*/ 449865 h 1410718"/>
                  <a:gd name="connsiteX3" fmla="*/ 134471 w 938849"/>
                  <a:gd name="connsiteY3" fmla="*/ 418081 h 1410718"/>
                  <a:gd name="connsiteX4" fmla="*/ 161365 w 938849"/>
                  <a:gd name="connsiteY4" fmla="*/ 413191 h 1410718"/>
                  <a:gd name="connsiteX5" fmla="*/ 212708 w 938849"/>
                  <a:gd name="connsiteY5" fmla="*/ 425416 h 1410718"/>
                  <a:gd name="connsiteX6" fmla="*/ 215153 w 938849"/>
                  <a:gd name="connsiteY6" fmla="*/ 513433 h 1410718"/>
                  <a:gd name="connsiteX7" fmla="*/ 256717 w 938849"/>
                  <a:gd name="connsiteY7" fmla="*/ 611230 h 1410718"/>
                  <a:gd name="connsiteX8" fmla="*/ 305615 w 938849"/>
                  <a:gd name="connsiteY8" fmla="*/ 621009 h 1410718"/>
                  <a:gd name="connsiteX9" fmla="*/ 352069 w 938849"/>
                  <a:gd name="connsiteY9" fmla="*/ 579446 h 1410718"/>
                  <a:gd name="connsiteX10" fmla="*/ 393632 w 938849"/>
                  <a:gd name="connsiteY10" fmla="*/ 589225 h 1410718"/>
                  <a:gd name="connsiteX11" fmla="*/ 432751 w 938849"/>
                  <a:gd name="connsiteY11" fmla="*/ 647903 h 1410718"/>
                  <a:gd name="connsiteX12" fmla="*/ 420526 w 938849"/>
                  <a:gd name="connsiteY12" fmla="*/ 731031 h 1410718"/>
                  <a:gd name="connsiteX13" fmla="*/ 444976 w 938849"/>
                  <a:gd name="connsiteY13" fmla="*/ 748145 h 1410718"/>
                  <a:gd name="connsiteX14" fmla="*/ 493874 w 938849"/>
                  <a:gd name="connsiteY14" fmla="*/ 726141 h 1410718"/>
                  <a:gd name="connsiteX15" fmla="*/ 569666 w 938849"/>
                  <a:gd name="connsiteY15" fmla="*/ 731031 h 1410718"/>
                  <a:gd name="connsiteX16" fmla="*/ 621010 w 938849"/>
                  <a:gd name="connsiteY16" fmla="*/ 757925 h 1410718"/>
                  <a:gd name="connsiteX17" fmla="*/ 630789 w 938849"/>
                  <a:gd name="connsiteY17" fmla="*/ 809268 h 1410718"/>
                  <a:gd name="connsiteX18" fmla="*/ 581891 w 938849"/>
                  <a:gd name="connsiteY18" fmla="*/ 831272 h 1410718"/>
                  <a:gd name="connsiteX19" fmla="*/ 579446 w 938849"/>
                  <a:gd name="connsiteY19" fmla="*/ 860611 h 1410718"/>
                  <a:gd name="connsiteX20" fmla="*/ 623455 w 938849"/>
                  <a:gd name="connsiteY20" fmla="*/ 885061 h 1410718"/>
                  <a:gd name="connsiteX21" fmla="*/ 596561 w 938849"/>
                  <a:gd name="connsiteY21" fmla="*/ 916845 h 1410718"/>
                  <a:gd name="connsiteX22" fmla="*/ 586781 w 938849"/>
                  <a:gd name="connsiteY22" fmla="*/ 941294 h 1410718"/>
                  <a:gd name="connsiteX23" fmla="*/ 647904 w 938849"/>
                  <a:gd name="connsiteY23" fmla="*/ 987747 h 1410718"/>
                  <a:gd name="connsiteX24" fmla="*/ 638124 w 938849"/>
                  <a:gd name="connsiteY24" fmla="*/ 1017086 h 1410718"/>
                  <a:gd name="connsiteX25" fmla="*/ 723696 w 938849"/>
                  <a:gd name="connsiteY25" fmla="*/ 1107548 h 1410718"/>
                  <a:gd name="connsiteX26" fmla="*/ 721251 w 938849"/>
                  <a:gd name="connsiteY26" fmla="*/ 1188231 h 1410718"/>
                  <a:gd name="connsiteX27" fmla="*/ 753035 w 938849"/>
                  <a:gd name="connsiteY27" fmla="*/ 1212680 h 1410718"/>
                  <a:gd name="connsiteX28" fmla="*/ 709027 w 938849"/>
                  <a:gd name="connsiteY28" fmla="*/ 1320256 h 1410718"/>
                  <a:gd name="connsiteX29" fmla="*/ 799489 w 938849"/>
                  <a:gd name="connsiteY29" fmla="*/ 1354485 h 1410718"/>
                  <a:gd name="connsiteX30" fmla="*/ 809269 w 938849"/>
                  <a:gd name="connsiteY30" fmla="*/ 1400939 h 1410718"/>
                  <a:gd name="connsiteX31" fmla="*/ 848387 w 938849"/>
                  <a:gd name="connsiteY31" fmla="*/ 1410718 h 1410718"/>
                  <a:gd name="connsiteX32" fmla="*/ 899731 w 938849"/>
                  <a:gd name="connsiteY32" fmla="*/ 1349595 h 1410718"/>
                  <a:gd name="connsiteX33" fmla="*/ 889951 w 938849"/>
                  <a:gd name="connsiteY33" fmla="*/ 1305587 h 1410718"/>
                  <a:gd name="connsiteX34" fmla="*/ 870392 w 938849"/>
                  <a:gd name="connsiteY34" fmla="*/ 1283583 h 1410718"/>
                  <a:gd name="connsiteX35" fmla="*/ 885061 w 938849"/>
                  <a:gd name="connsiteY35" fmla="*/ 1234684 h 1410718"/>
                  <a:gd name="connsiteX36" fmla="*/ 938849 w 938849"/>
                  <a:gd name="connsiteY36" fmla="*/ 1193120 h 1410718"/>
                  <a:gd name="connsiteX37" fmla="*/ 924180 w 938849"/>
                  <a:gd name="connsiteY37" fmla="*/ 1173561 h 1410718"/>
                  <a:gd name="connsiteX38" fmla="*/ 887506 w 938849"/>
                  <a:gd name="connsiteY38" fmla="*/ 1178451 h 1410718"/>
                  <a:gd name="connsiteX39" fmla="*/ 823938 w 938849"/>
                  <a:gd name="connsiteY39" fmla="*/ 1112438 h 1410718"/>
                  <a:gd name="connsiteX40" fmla="*/ 782374 w 938849"/>
                  <a:gd name="connsiteY40" fmla="*/ 1051315 h 1410718"/>
                  <a:gd name="connsiteX41" fmla="*/ 809269 w 938849"/>
                  <a:gd name="connsiteY41" fmla="*/ 1019531 h 1410718"/>
                  <a:gd name="connsiteX42" fmla="*/ 831273 w 938849"/>
                  <a:gd name="connsiteY42" fmla="*/ 990192 h 1410718"/>
                  <a:gd name="connsiteX43" fmla="*/ 823938 w 938849"/>
                  <a:gd name="connsiteY43" fmla="*/ 941294 h 1410718"/>
                  <a:gd name="connsiteX44" fmla="*/ 823938 w 938849"/>
                  <a:gd name="connsiteY44" fmla="*/ 875281 h 1410718"/>
                  <a:gd name="connsiteX45" fmla="*/ 819048 w 938849"/>
                  <a:gd name="connsiteY45" fmla="*/ 814158 h 1410718"/>
                  <a:gd name="connsiteX46" fmla="*/ 801934 w 938849"/>
                  <a:gd name="connsiteY46" fmla="*/ 804378 h 1410718"/>
                  <a:gd name="connsiteX47" fmla="*/ 772595 w 938849"/>
                  <a:gd name="connsiteY47" fmla="*/ 799488 h 1410718"/>
                  <a:gd name="connsiteX48" fmla="*/ 740811 w 938849"/>
                  <a:gd name="connsiteY48" fmla="*/ 784819 h 1410718"/>
                  <a:gd name="connsiteX49" fmla="*/ 716362 w 938849"/>
                  <a:gd name="connsiteY49" fmla="*/ 745700 h 1410718"/>
                  <a:gd name="connsiteX50" fmla="*/ 682133 w 938849"/>
                  <a:gd name="connsiteY50" fmla="*/ 709026 h 1410718"/>
                  <a:gd name="connsiteX51" fmla="*/ 643014 w 938849"/>
                  <a:gd name="connsiteY51" fmla="*/ 677242 h 1410718"/>
                  <a:gd name="connsiteX52" fmla="*/ 628344 w 938849"/>
                  <a:gd name="connsiteY52" fmla="*/ 645458 h 1410718"/>
                  <a:gd name="connsiteX53" fmla="*/ 628344 w 938849"/>
                  <a:gd name="connsiteY53" fmla="*/ 645458 h 1410718"/>
                  <a:gd name="connsiteX54" fmla="*/ 667463 w 938849"/>
                  <a:gd name="connsiteY54" fmla="*/ 665018 h 1410718"/>
                  <a:gd name="connsiteX55" fmla="*/ 735921 w 938849"/>
                  <a:gd name="connsiteY55" fmla="*/ 713916 h 1410718"/>
                  <a:gd name="connsiteX56" fmla="*/ 772595 w 938849"/>
                  <a:gd name="connsiteY56" fmla="*/ 750590 h 1410718"/>
                  <a:gd name="connsiteX57" fmla="*/ 792154 w 938849"/>
                  <a:gd name="connsiteY57" fmla="*/ 743255 h 1410718"/>
                  <a:gd name="connsiteX58" fmla="*/ 799489 w 938849"/>
                  <a:gd name="connsiteY58" fmla="*/ 711471 h 1410718"/>
                  <a:gd name="connsiteX59" fmla="*/ 836163 w 938849"/>
                  <a:gd name="connsiteY59" fmla="*/ 684577 h 1410718"/>
                  <a:gd name="connsiteX60" fmla="*/ 867947 w 938849"/>
                  <a:gd name="connsiteY60" fmla="*/ 660128 h 1410718"/>
                  <a:gd name="connsiteX61" fmla="*/ 877726 w 938849"/>
                  <a:gd name="connsiteY61" fmla="*/ 625899 h 1410718"/>
                  <a:gd name="connsiteX62" fmla="*/ 841053 w 938849"/>
                  <a:gd name="connsiteY62" fmla="*/ 606340 h 1410718"/>
                  <a:gd name="connsiteX63" fmla="*/ 850832 w 938849"/>
                  <a:gd name="connsiteY63" fmla="*/ 574556 h 1410718"/>
                  <a:gd name="connsiteX64" fmla="*/ 838608 w 938849"/>
                  <a:gd name="connsiteY64" fmla="*/ 545217 h 1410718"/>
                  <a:gd name="connsiteX65" fmla="*/ 816603 w 938849"/>
                  <a:gd name="connsiteY65" fmla="*/ 540327 h 1410718"/>
                  <a:gd name="connsiteX66" fmla="*/ 801934 w 938849"/>
                  <a:gd name="connsiteY66" fmla="*/ 557441 h 1410718"/>
                  <a:gd name="connsiteX67" fmla="*/ 782374 w 938849"/>
                  <a:gd name="connsiteY67" fmla="*/ 554996 h 1410718"/>
                  <a:gd name="connsiteX68" fmla="*/ 745701 w 938849"/>
                  <a:gd name="connsiteY68" fmla="*/ 510988 h 1410718"/>
                  <a:gd name="connsiteX69" fmla="*/ 718807 w 938849"/>
                  <a:gd name="connsiteY69" fmla="*/ 493873 h 1410718"/>
                  <a:gd name="connsiteX70" fmla="*/ 687023 w 938849"/>
                  <a:gd name="connsiteY70" fmla="*/ 493873 h 1410718"/>
                  <a:gd name="connsiteX71" fmla="*/ 699247 w 938849"/>
                  <a:gd name="connsiteY71" fmla="*/ 459645 h 1410718"/>
                  <a:gd name="connsiteX72" fmla="*/ 679688 w 938849"/>
                  <a:gd name="connsiteY72" fmla="*/ 440085 h 1410718"/>
                  <a:gd name="connsiteX73" fmla="*/ 633234 w 938849"/>
                  <a:gd name="connsiteY73" fmla="*/ 425416 h 1410718"/>
                  <a:gd name="connsiteX74" fmla="*/ 596561 w 938849"/>
                  <a:gd name="connsiteY74" fmla="*/ 405856 h 1410718"/>
                  <a:gd name="connsiteX75" fmla="*/ 579446 w 938849"/>
                  <a:gd name="connsiteY75" fmla="*/ 386297 h 1410718"/>
                  <a:gd name="connsiteX76" fmla="*/ 572111 w 938849"/>
                  <a:gd name="connsiteY76" fmla="*/ 361848 h 1410718"/>
                  <a:gd name="connsiteX77" fmla="*/ 564777 w 938849"/>
                  <a:gd name="connsiteY77" fmla="*/ 334954 h 1410718"/>
                  <a:gd name="connsiteX78" fmla="*/ 557442 w 938849"/>
                  <a:gd name="connsiteY78" fmla="*/ 320284 h 1410718"/>
                  <a:gd name="connsiteX79" fmla="*/ 532993 w 938849"/>
                  <a:gd name="connsiteY79" fmla="*/ 308060 h 1410718"/>
                  <a:gd name="connsiteX80" fmla="*/ 520768 w 938849"/>
                  <a:gd name="connsiteY80" fmla="*/ 308060 h 1410718"/>
                  <a:gd name="connsiteX81" fmla="*/ 503654 w 938849"/>
                  <a:gd name="connsiteY81" fmla="*/ 295835 h 1410718"/>
                  <a:gd name="connsiteX82" fmla="*/ 491429 w 938849"/>
                  <a:gd name="connsiteY82" fmla="*/ 281165 h 1410718"/>
                  <a:gd name="connsiteX83" fmla="*/ 474315 w 938849"/>
                  <a:gd name="connsiteY83" fmla="*/ 256716 h 1410718"/>
                  <a:gd name="connsiteX84" fmla="*/ 474315 w 938849"/>
                  <a:gd name="connsiteY84" fmla="*/ 237157 h 1410718"/>
                  <a:gd name="connsiteX85" fmla="*/ 471870 w 938849"/>
                  <a:gd name="connsiteY85" fmla="*/ 205373 h 1410718"/>
                  <a:gd name="connsiteX86" fmla="*/ 457200 w 938849"/>
                  <a:gd name="connsiteY86" fmla="*/ 168699 h 1410718"/>
                  <a:gd name="connsiteX87" fmla="*/ 440086 w 938849"/>
                  <a:gd name="connsiteY87" fmla="*/ 149140 h 1410718"/>
                  <a:gd name="connsiteX88" fmla="*/ 427861 w 938849"/>
                  <a:gd name="connsiteY88" fmla="*/ 132025 h 1410718"/>
                  <a:gd name="connsiteX89" fmla="*/ 410747 w 938849"/>
                  <a:gd name="connsiteY89" fmla="*/ 119801 h 1410718"/>
                  <a:gd name="connsiteX90" fmla="*/ 388742 w 938849"/>
                  <a:gd name="connsiteY90" fmla="*/ 114911 h 1410718"/>
                  <a:gd name="connsiteX91" fmla="*/ 366738 w 938849"/>
                  <a:gd name="connsiteY91" fmla="*/ 105131 h 1410718"/>
                  <a:gd name="connsiteX92" fmla="*/ 347179 w 938849"/>
                  <a:gd name="connsiteY92" fmla="*/ 97796 h 1410718"/>
                  <a:gd name="connsiteX93" fmla="*/ 330064 w 938849"/>
                  <a:gd name="connsiteY93" fmla="*/ 80682 h 1410718"/>
                  <a:gd name="connsiteX94" fmla="*/ 312950 w 938849"/>
                  <a:gd name="connsiteY94" fmla="*/ 53788 h 1410718"/>
                  <a:gd name="connsiteX95" fmla="*/ 312950 w 938849"/>
                  <a:gd name="connsiteY95" fmla="*/ 24449 h 1410718"/>
                  <a:gd name="connsiteX96" fmla="*/ 308060 w 938849"/>
                  <a:gd name="connsiteY96" fmla="*/ 9779 h 1410718"/>
                  <a:gd name="connsiteX97" fmla="*/ 283611 w 938849"/>
                  <a:gd name="connsiteY97" fmla="*/ 0 h 1410718"/>
                  <a:gd name="connsiteX98" fmla="*/ 266496 w 938849"/>
                  <a:gd name="connsiteY98" fmla="*/ 12224 h 1410718"/>
                  <a:gd name="connsiteX99" fmla="*/ 259162 w 938849"/>
                  <a:gd name="connsiteY99" fmla="*/ 24449 h 1410718"/>
                  <a:gd name="connsiteX100" fmla="*/ 254272 w 938849"/>
                  <a:gd name="connsiteY100" fmla="*/ 51343 h 1410718"/>
                  <a:gd name="connsiteX101" fmla="*/ 256717 w 938849"/>
                  <a:gd name="connsiteY101" fmla="*/ 90462 h 1410718"/>
                  <a:gd name="connsiteX102" fmla="*/ 242047 w 938849"/>
                  <a:gd name="connsiteY102" fmla="*/ 156475 h 1410718"/>
                  <a:gd name="connsiteX103" fmla="*/ 217598 w 938849"/>
                  <a:gd name="connsiteY103" fmla="*/ 190703 h 1410718"/>
                  <a:gd name="connsiteX104" fmla="*/ 188259 w 938849"/>
                  <a:gd name="connsiteY104" fmla="*/ 222487 h 1410718"/>
                  <a:gd name="connsiteX105" fmla="*/ 141805 w 938849"/>
                  <a:gd name="connsiteY105" fmla="*/ 251826 h 1410718"/>
                  <a:gd name="connsiteX106" fmla="*/ 122246 w 938849"/>
                  <a:gd name="connsiteY106" fmla="*/ 259161 h 1410718"/>
                  <a:gd name="connsiteX107" fmla="*/ 95352 w 938849"/>
                  <a:gd name="connsiteY107" fmla="*/ 246937 h 1410718"/>
                  <a:gd name="connsiteX108" fmla="*/ 63568 w 938849"/>
                  <a:gd name="connsiteY108" fmla="*/ 212708 h 1410718"/>
                  <a:gd name="connsiteX109" fmla="*/ 7335 w 938849"/>
                  <a:gd name="connsiteY109" fmla="*/ 256716 h 1410718"/>
                  <a:gd name="connsiteX110" fmla="*/ 0 w 938849"/>
                  <a:gd name="connsiteY110" fmla="*/ 305615 h 1410718"/>
                  <a:gd name="connsiteX111" fmla="*/ 22004 w 938849"/>
                  <a:gd name="connsiteY111" fmla="*/ 334954 h 1410718"/>
                  <a:gd name="connsiteX112" fmla="*/ 14670 w 938849"/>
                  <a:gd name="connsiteY112" fmla="*/ 364293 h 1410718"/>
                  <a:gd name="connsiteX113" fmla="*/ 2445 w 938849"/>
                  <a:gd name="connsiteY113" fmla="*/ 420526 h 1410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938849" h="1410718">
                    <a:moveTo>
                      <a:pt x="2445" y="420526"/>
                    </a:moveTo>
                    <a:lnTo>
                      <a:pt x="56233" y="454755"/>
                    </a:lnTo>
                    <a:lnTo>
                      <a:pt x="100242" y="449865"/>
                    </a:lnTo>
                    <a:lnTo>
                      <a:pt x="134471" y="418081"/>
                    </a:lnTo>
                    <a:lnTo>
                      <a:pt x="161365" y="413191"/>
                    </a:lnTo>
                    <a:lnTo>
                      <a:pt x="212708" y="425416"/>
                    </a:lnTo>
                    <a:lnTo>
                      <a:pt x="215153" y="513433"/>
                    </a:lnTo>
                    <a:lnTo>
                      <a:pt x="256717" y="611230"/>
                    </a:lnTo>
                    <a:lnTo>
                      <a:pt x="305615" y="621009"/>
                    </a:lnTo>
                    <a:lnTo>
                      <a:pt x="352069" y="579446"/>
                    </a:lnTo>
                    <a:lnTo>
                      <a:pt x="393632" y="589225"/>
                    </a:lnTo>
                    <a:lnTo>
                      <a:pt x="432751" y="647903"/>
                    </a:lnTo>
                    <a:lnTo>
                      <a:pt x="420526" y="731031"/>
                    </a:lnTo>
                    <a:lnTo>
                      <a:pt x="444976" y="748145"/>
                    </a:lnTo>
                    <a:lnTo>
                      <a:pt x="493874" y="726141"/>
                    </a:lnTo>
                    <a:lnTo>
                      <a:pt x="569666" y="731031"/>
                    </a:lnTo>
                    <a:lnTo>
                      <a:pt x="621010" y="757925"/>
                    </a:lnTo>
                    <a:lnTo>
                      <a:pt x="630789" y="809268"/>
                    </a:lnTo>
                    <a:lnTo>
                      <a:pt x="581891" y="831272"/>
                    </a:lnTo>
                    <a:lnTo>
                      <a:pt x="579446" y="860611"/>
                    </a:lnTo>
                    <a:lnTo>
                      <a:pt x="623455" y="885061"/>
                    </a:lnTo>
                    <a:lnTo>
                      <a:pt x="596561" y="916845"/>
                    </a:lnTo>
                    <a:lnTo>
                      <a:pt x="586781" y="941294"/>
                    </a:lnTo>
                    <a:lnTo>
                      <a:pt x="647904" y="987747"/>
                    </a:lnTo>
                    <a:lnTo>
                      <a:pt x="638124" y="1017086"/>
                    </a:lnTo>
                    <a:lnTo>
                      <a:pt x="723696" y="1107548"/>
                    </a:lnTo>
                    <a:lnTo>
                      <a:pt x="721251" y="1188231"/>
                    </a:lnTo>
                    <a:lnTo>
                      <a:pt x="753035" y="1212680"/>
                    </a:lnTo>
                    <a:lnTo>
                      <a:pt x="709027" y="1320256"/>
                    </a:lnTo>
                    <a:lnTo>
                      <a:pt x="799489" y="1354485"/>
                    </a:lnTo>
                    <a:lnTo>
                      <a:pt x="809269" y="1400939"/>
                    </a:lnTo>
                    <a:lnTo>
                      <a:pt x="848387" y="1410718"/>
                    </a:lnTo>
                    <a:lnTo>
                      <a:pt x="899731" y="1349595"/>
                    </a:lnTo>
                    <a:lnTo>
                      <a:pt x="889951" y="1305587"/>
                    </a:lnTo>
                    <a:lnTo>
                      <a:pt x="870392" y="1283583"/>
                    </a:lnTo>
                    <a:lnTo>
                      <a:pt x="885061" y="1234684"/>
                    </a:lnTo>
                    <a:lnTo>
                      <a:pt x="938849" y="1193120"/>
                    </a:lnTo>
                    <a:lnTo>
                      <a:pt x="924180" y="1173561"/>
                    </a:lnTo>
                    <a:lnTo>
                      <a:pt x="887506" y="1178451"/>
                    </a:lnTo>
                    <a:lnTo>
                      <a:pt x="823938" y="1112438"/>
                    </a:lnTo>
                    <a:lnTo>
                      <a:pt x="782374" y="1051315"/>
                    </a:lnTo>
                    <a:lnTo>
                      <a:pt x="809269" y="1019531"/>
                    </a:lnTo>
                    <a:lnTo>
                      <a:pt x="831273" y="990192"/>
                    </a:lnTo>
                    <a:lnTo>
                      <a:pt x="823938" y="941294"/>
                    </a:lnTo>
                    <a:lnTo>
                      <a:pt x="823938" y="875281"/>
                    </a:lnTo>
                    <a:lnTo>
                      <a:pt x="819048" y="814158"/>
                    </a:lnTo>
                    <a:lnTo>
                      <a:pt x="801934" y="804378"/>
                    </a:lnTo>
                    <a:lnTo>
                      <a:pt x="772595" y="799488"/>
                    </a:lnTo>
                    <a:lnTo>
                      <a:pt x="740811" y="784819"/>
                    </a:lnTo>
                    <a:lnTo>
                      <a:pt x="716362" y="745700"/>
                    </a:lnTo>
                    <a:lnTo>
                      <a:pt x="682133" y="709026"/>
                    </a:lnTo>
                    <a:lnTo>
                      <a:pt x="643014" y="677242"/>
                    </a:lnTo>
                    <a:lnTo>
                      <a:pt x="628344" y="645458"/>
                    </a:lnTo>
                    <a:lnTo>
                      <a:pt x="628344" y="645458"/>
                    </a:lnTo>
                    <a:lnTo>
                      <a:pt x="667463" y="665018"/>
                    </a:lnTo>
                    <a:lnTo>
                      <a:pt x="735921" y="713916"/>
                    </a:lnTo>
                    <a:lnTo>
                      <a:pt x="772595" y="750590"/>
                    </a:lnTo>
                    <a:lnTo>
                      <a:pt x="792154" y="743255"/>
                    </a:lnTo>
                    <a:lnTo>
                      <a:pt x="799489" y="711471"/>
                    </a:lnTo>
                    <a:lnTo>
                      <a:pt x="836163" y="684577"/>
                    </a:lnTo>
                    <a:lnTo>
                      <a:pt x="867947" y="660128"/>
                    </a:lnTo>
                    <a:lnTo>
                      <a:pt x="877726" y="625899"/>
                    </a:lnTo>
                    <a:lnTo>
                      <a:pt x="841053" y="606340"/>
                    </a:lnTo>
                    <a:lnTo>
                      <a:pt x="850832" y="574556"/>
                    </a:lnTo>
                    <a:lnTo>
                      <a:pt x="838608" y="545217"/>
                    </a:lnTo>
                    <a:lnTo>
                      <a:pt x="816603" y="540327"/>
                    </a:lnTo>
                    <a:lnTo>
                      <a:pt x="801934" y="557441"/>
                    </a:lnTo>
                    <a:lnTo>
                      <a:pt x="782374" y="554996"/>
                    </a:lnTo>
                    <a:lnTo>
                      <a:pt x="745701" y="510988"/>
                    </a:lnTo>
                    <a:lnTo>
                      <a:pt x="718807" y="493873"/>
                    </a:lnTo>
                    <a:lnTo>
                      <a:pt x="687023" y="493873"/>
                    </a:lnTo>
                    <a:lnTo>
                      <a:pt x="699247" y="459645"/>
                    </a:lnTo>
                    <a:lnTo>
                      <a:pt x="679688" y="440085"/>
                    </a:lnTo>
                    <a:lnTo>
                      <a:pt x="633234" y="425416"/>
                    </a:lnTo>
                    <a:lnTo>
                      <a:pt x="596561" y="405856"/>
                    </a:lnTo>
                    <a:lnTo>
                      <a:pt x="579446" y="386297"/>
                    </a:lnTo>
                    <a:lnTo>
                      <a:pt x="572111" y="361848"/>
                    </a:lnTo>
                    <a:lnTo>
                      <a:pt x="564777" y="334954"/>
                    </a:lnTo>
                    <a:lnTo>
                      <a:pt x="557442" y="320284"/>
                    </a:lnTo>
                    <a:lnTo>
                      <a:pt x="532993" y="308060"/>
                    </a:lnTo>
                    <a:lnTo>
                      <a:pt x="520768" y="308060"/>
                    </a:lnTo>
                    <a:lnTo>
                      <a:pt x="503654" y="295835"/>
                    </a:lnTo>
                    <a:lnTo>
                      <a:pt x="491429" y="281165"/>
                    </a:lnTo>
                    <a:lnTo>
                      <a:pt x="474315" y="256716"/>
                    </a:lnTo>
                    <a:lnTo>
                      <a:pt x="474315" y="237157"/>
                    </a:lnTo>
                    <a:lnTo>
                      <a:pt x="471870" y="205373"/>
                    </a:lnTo>
                    <a:lnTo>
                      <a:pt x="457200" y="168699"/>
                    </a:lnTo>
                    <a:lnTo>
                      <a:pt x="440086" y="149140"/>
                    </a:lnTo>
                    <a:lnTo>
                      <a:pt x="427861" y="132025"/>
                    </a:lnTo>
                    <a:lnTo>
                      <a:pt x="410747" y="119801"/>
                    </a:lnTo>
                    <a:lnTo>
                      <a:pt x="388742" y="114911"/>
                    </a:lnTo>
                    <a:lnTo>
                      <a:pt x="366738" y="105131"/>
                    </a:lnTo>
                    <a:lnTo>
                      <a:pt x="347179" y="97796"/>
                    </a:lnTo>
                    <a:lnTo>
                      <a:pt x="330064" y="80682"/>
                    </a:lnTo>
                    <a:lnTo>
                      <a:pt x="312950" y="53788"/>
                    </a:lnTo>
                    <a:lnTo>
                      <a:pt x="312950" y="24449"/>
                    </a:lnTo>
                    <a:lnTo>
                      <a:pt x="308060" y="9779"/>
                    </a:lnTo>
                    <a:lnTo>
                      <a:pt x="283611" y="0"/>
                    </a:lnTo>
                    <a:lnTo>
                      <a:pt x="266496" y="12224"/>
                    </a:lnTo>
                    <a:lnTo>
                      <a:pt x="259162" y="24449"/>
                    </a:lnTo>
                    <a:lnTo>
                      <a:pt x="254272" y="51343"/>
                    </a:lnTo>
                    <a:lnTo>
                      <a:pt x="256717" y="90462"/>
                    </a:lnTo>
                    <a:lnTo>
                      <a:pt x="242047" y="156475"/>
                    </a:lnTo>
                    <a:lnTo>
                      <a:pt x="217598" y="190703"/>
                    </a:lnTo>
                    <a:lnTo>
                      <a:pt x="188259" y="222487"/>
                    </a:lnTo>
                    <a:lnTo>
                      <a:pt x="141805" y="251826"/>
                    </a:lnTo>
                    <a:lnTo>
                      <a:pt x="122246" y="259161"/>
                    </a:lnTo>
                    <a:lnTo>
                      <a:pt x="95352" y="246937"/>
                    </a:lnTo>
                    <a:lnTo>
                      <a:pt x="63568" y="212708"/>
                    </a:lnTo>
                    <a:lnTo>
                      <a:pt x="7335" y="256716"/>
                    </a:lnTo>
                    <a:lnTo>
                      <a:pt x="0" y="305615"/>
                    </a:lnTo>
                    <a:lnTo>
                      <a:pt x="22004" y="334954"/>
                    </a:lnTo>
                    <a:lnTo>
                      <a:pt x="14670" y="364293"/>
                    </a:lnTo>
                    <a:lnTo>
                      <a:pt x="2445" y="420526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21" name="Полилиния 8">
                <a:extLst>
                  <a:ext uri="{FF2B5EF4-FFF2-40B4-BE49-F238E27FC236}">
                    <a16:creationId xmlns="" xmlns:a16="http://schemas.microsoft.com/office/drawing/2014/main" id="{D1D8AC72-C081-05FC-9759-9F59793CD024}"/>
                  </a:ext>
                </a:extLst>
              </p:cNvPr>
              <p:cNvSpPr/>
              <p:nvPr/>
            </p:nvSpPr>
            <p:spPr bwMode="auto">
              <a:xfrm>
                <a:off x="4381275" y="2059507"/>
                <a:ext cx="1545437" cy="1206622"/>
              </a:xfrm>
              <a:custGeom>
                <a:avLst/>
                <a:gdLst>
                  <a:gd name="connsiteX0" fmla="*/ 278721 w 1339816"/>
                  <a:gd name="connsiteY0" fmla="*/ 359403 h 1122218"/>
                  <a:gd name="connsiteX1" fmla="*/ 237157 w 1339816"/>
                  <a:gd name="connsiteY1" fmla="*/ 413191 h 1122218"/>
                  <a:gd name="connsiteX2" fmla="*/ 134471 w 1339816"/>
                  <a:gd name="connsiteY2" fmla="*/ 469424 h 1122218"/>
                  <a:gd name="connsiteX3" fmla="*/ 105132 w 1339816"/>
                  <a:gd name="connsiteY3" fmla="*/ 503653 h 1122218"/>
                  <a:gd name="connsiteX4" fmla="*/ 39119 w 1339816"/>
                  <a:gd name="connsiteY4" fmla="*/ 520768 h 1122218"/>
                  <a:gd name="connsiteX5" fmla="*/ 48898 w 1339816"/>
                  <a:gd name="connsiteY5" fmla="*/ 554997 h 1122218"/>
                  <a:gd name="connsiteX6" fmla="*/ 73348 w 1339816"/>
                  <a:gd name="connsiteY6" fmla="*/ 616120 h 1122218"/>
                  <a:gd name="connsiteX7" fmla="*/ 51343 w 1339816"/>
                  <a:gd name="connsiteY7" fmla="*/ 665018 h 1122218"/>
                  <a:gd name="connsiteX8" fmla="*/ 26894 w 1339816"/>
                  <a:gd name="connsiteY8" fmla="*/ 716361 h 1122218"/>
                  <a:gd name="connsiteX9" fmla="*/ 0 w 1339816"/>
                  <a:gd name="connsiteY9" fmla="*/ 740811 h 1122218"/>
                  <a:gd name="connsiteX10" fmla="*/ 4890 w 1339816"/>
                  <a:gd name="connsiteY10" fmla="*/ 777484 h 1122218"/>
                  <a:gd name="connsiteX11" fmla="*/ 66013 w 1339816"/>
                  <a:gd name="connsiteY11" fmla="*/ 789709 h 1122218"/>
                  <a:gd name="connsiteX12" fmla="*/ 58678 w 1339816"/>
                  <a:gd name="connsiteY12" fmla="*/ 845942 h 1122218"/>
                  <a:gd name="connsiteX13" fmla="*/ 56233 w 1339816"/>
                  <a:gd name="connsiteY13" fmla="*/ 882616 h 1122218"/>
                  <a:gd name="connsiteX14" fmla="*/ 110021 w 1339816"/>
                  <a:gd name="connsiteY14" fmla="*/ 897285 h 1122218"/>
                  <a:gd name="connsiteX15" fmla="*/ 158920 w 1339816"/>
                  <a:gd name="connsiteY15" fmla="*/ 924179 h 1122218"/>
                  <a:gd name="connsiteX16" fmla="*/ 161365 w 1339816"/>
                  <a:gd name="connsiteY16" fmla="*/ 953519 h 1122218"/>
                  <a:gd name="connsiteX17" fmla="*/ 144250 w 1339816"/>
                  <a:gd name="connsiteY17" fmla="*/ 975523 h 1122218"/>
                  <a:gd name="connsiteX18" fmla="*/ 141805 w 1339816"/>
                  <a:gd name="connsiteY18" fmla="*/ 1004862 h 1122218"/>
                  <a:gd name="connsiteX19" fmla="*/ 163810 w 1339816"/>
                  <a:gd name="connsiteY19" fmla="*/ 1029311 h 1122218"/>
                  <a:gd name="connsiteX20" fmla="*/ 210263 w 1339816"/>
                  <a:gd name="connsiteY20" fmla="*/ 1026866 h 1122218"/>
                  <a:gd name="connsiteX21" fmla="*/ 227378 w 1339816"/>
                  <a:gd name="connsiteY21" fmla="*/ 1009752 h 1122218"/>
                  <a:gd name="connsiteX22" fmla="*/ 244492 w 1339816"/>
                  <a:gd name="connsiteY22" fmla="*/ 1031756 h 1122218"/>
                  <a:gd name="connsiteX23" fmla="*/ 239602 w 1339816"/>
                  <a:gd name="connsiteY23" fmla="*/ 1061095 h 1122218"/>
                  <a:gd name="connsiteX24" fmla="*/ 244492 w 1339816"/>
                  <a:gd name="connsiteY24" fmla="*/ 1087989 h 1122218"/>
                  <a:gd name="connsiteX25" fmla="*/ 278721 w 1339816"/>
                  <a:gd name="connsiteY25" fmla="*/ 1122218 h 1122218"/>
                  <a:gd name="connsiteX26" fmla="*/ 325174 w 1339816"/>
                  <a:gd name="connsiteY26" fmla="*/ 1119773 h 1122218"/>
                  <a:gd name="connsiteX27" fmla="*/ 347179 w 1339816"/>
                  <a:gd name="connsiteY27" fmla="*/ 1119773 h 1122218"/>
                  <a:gd name="connsiteX28" fmla="*/ 374073 w 1339816"/>
                  <a:gd name="connsiteY28" fmla="*/ 1119773 h 1122218"/>
                  <a:gd name="connsiteX29" fmla="*/ 403412 w 1339816"/>
                  <a:gd name="connsiteY29" fmla="*/ 1085544 h 1122218"/>
                  <a:gd name="connsiteX30" fmla="*/ 437641 w 1339816"/>
                  <a:gd name="connsiteY30" fmla="*/ 1070875 h 1122218"/>
                  <a:gd name="connsiteX31" fmla="*/ 481649 w 1339816"/>
                  <a:gd name="connsiteY31" fmla="*/ 1075765 h 1122218"/>
                  <a:gd name="connsiteX32" fmla="*/ 537882 w 1339816"/>
                  <a:gd name="connsiteY32" fmla="*/ 1053760 h 1122218"/>
                  <a:gd name="connsiteX33" fmla="*/ 572111 w 1339816"/>
                  <a:gd name="connsiteY33" fmla="*/ 1046425 h 1122218"/>
                  <a:gd name="connsiteX34" fmla="*/ 601450 w 1339816"/>
                  <a:gd name="connsiteY34" fmla="*/ 1073320 h 1122218"/>
                  <a:gd name="connsiteX35" fmla="*/ 647904 w 1339816"/>
                  <a:gd name="connsiteY35" fmla="*/ 1063540 h 1122218"/>
                  <a:gd name="connsiteX36" fmla="*/ 672353 w 1339816"/>
                  <a:gd name="connsiteY36" fmla="*/ 1036646 h 1122218"/>
                  <a:gd name="connsiteX37" fmla="*/ 677243 w 1339816"/>
                  <a:gd name="connsiteY37" fmla="*/ 1026866 h 1122218"/>
                  <a:gd name="connsiteX38" fmla="*/ 726141 w 1339816"/>
                  <a:gd name="connsiteY38" fmla="*/ 1012197 h 1122218"/>
                  <a:gd name="connsiteX39" fmla="*/ 762815 w 1339816"/>
                  <a:gd name="connsiteY39" fmla="*/ 995082 h 1122218"/>
                  <a:gd name="connsiteX40" fmla="*/ 799489 w 1339816"/>
                  <a:gd name="connsiteY40" fmla="*/ 977968 h 1122218"/>
                  <a:gd name="connsiteX41" fmla="*/ 843497 w 1339816"/>
                  <a:gd name="connsiteY41" fmla="*/ 985302 h 1122218"/>
                  <a:gd name="connsiteX42" fmla="*/ 867947 w 1339816"/>
                  <a:gd name="connsiteY42" fmla="*/ 987747 h 1122218"/>
                  <a:gd name="connsiteX43" fmla="*/ 899730 w 1339816"/>
                  <a:gd name="connsiteY43" fmla="*/ 987747 h 1122218"/>
                  <a:gd name="connsiteX44" fmla="*/ 943739 w 1339816"/>
                  <a:gd name="connsiteY44" fmla="*/ 982858 h 1122218"/>
                  <a:gd name="connsiteX45" fmla="*/ 965743 w 1339816"/>
                  <a:gd name="connsiteY45" fmla="*/ 970633 h 1122218"/>
                  <a:gd name="connsiteX46" fmla="*/ 980413 w 1339816"/>
                  <a:gd name="connsiteY46" fmla="*/ 960853 h 1122218"/>
                  <a:gd name="connsiteX47" fmla="*/ 1019532 w 1339816"/>
                  <a:gd name="connsiteY47" fmla="*/ 919290 h 1122218"/>
                  <a:gd name="connsiteX48" fmla="*/ 1029311 w 1339816"/>
                  <a:gd name="connsiteY48" fmla="*/ 887506 h 1122218"/>
                  <a:gd name="connsiteX49" fmla="*/ 1029311 w 1339816"/>
                  <a:gd name="connsiteY49" fmla="*/ 865501 h 1122218"/>
                  <a:gd name="connsiteX50" fmla="*/ 1024421 w 1339816"/>
                  <a:gd name="connsiteY50" fmla="*/ 833717 h 1122218"/>
                  <a:gd name="connsiteX51" fmla="*/ 1029311 w 1339816"/>
                  <a:gd name="connsiteY51" fmla="*/ 809268 h 1122218"/>
                  <a:gd name="connsiteX52" fmla="*/ 1056205 w 1339816"/>
                  <a:gd name="connsiteY52" fmla="*/ 765260 h 1122218"/>
                  <a:gd name="connsiteX53" fmla="*/ 1087989 w 1339816"/>
                  <a:gd name="connsiteY53" fmla="*/ 713916 h 1122218"/>
                  <a:gd name="connsiteX54" fmla="*/ 1109994 w 1339816"/>
                  <a:gd name="connsiteY54" fmla="*/ 684577 h 1122218"/>
                  <a:gd name="connsiteX55" fmla="*/ 1124663 w 1339816"/>
                  <a:gd name="connsiteY55" fmla="*/ 645459 h 1122218"/>
                  <a:gd name="connsiteX56" fmla="*/ 1127108 w 1339816"/>
                  <a:gd name="connsiteY56" fmla="*/ 621009 h 1122218"/>
                  <a:gd name="connsiteX57" fmla="*/ 1129553 w 1339816"/>
                  <a:gd name="connsiteY57" fmla="*/ 594115 h 1122218"/>
                  <a:gd name="connsiteX58" fmla="*/ 1127108 w 1339816"/>
                  <a:gd name="connsiteY58" fmla="*/ 572111 h 1122218"/>
                  <a:gd name="connsiteX59" fmla="*/ 1129553 w 1339816"/>
                  <a:gd name="connsiteY59" fmla="*/ 535437 h 1122218"/>
                  <a:gd name="connsiteX60" fmla="*/ 1166227 w 1339816"/>
                  <a:gd name="connsiteY60" fmla="*/ 532992 h 1122218"/>
                  <a:gd name="connsiteX61" fmla="*/ 1195566 w 1339816"/>
                  <a:gd name="connsiteY61" fmla="*/ 545217 h 1122218"/>
                  <a:gd name="connsiteX62" fmla="*/ 1217570 w 1339816"/>
                  <a:gd name="connsiteY62" fmla="*/ 520768 h 1122218"/>
                  <a:gd name="connsiteX63" fmla="*/ 1239574 w 1339816"/>
                  <a:gd name="connsiteY63" fmla="*/ 506098 h 1122218"/>
                  <a:gd name="connsiteX64" fmla="*/ 1261579 w 1339816"/>
                  <a:gd name="connsiteY64" fmla="*/ 462090 h 1122218"/>
                  <a:gd name="connsiteX65" fmla="*/ 1317812 w 1339816"/>
                  <a:gd name="connsiteY65" fmla="*/ 437640 h 1122218"/>
                  <a:gd name="connsiteX66" fmla="*/ 1339816 w 1339816"/>
                  <a:gd name="connsiteY66" fmla="*/ 398522 h 1122218"/>
                  <a:gd name="connsiteX67" fmla="*/ 1325147 w 1339816"/>
                  <a:gd name="connsiteY67" fmla="*/ 366738 h 1122218"/>
                  <a:gd name="connsiteX68" fmla="*/ 1234684 w 1339816"/>
                  <a:gd name="connsiteY68" fmla="*/ 308060 h 1122218"/>
                  <a:gd name="connsiteX69" fmla="*/ 1134443 w 1339816"/>
                  <a:gd name="connsiteY69" fmla="*/ 188259 h 1122218"/>
                  <a:gd name="connsiteX70" fmla="*/ 1134443 w 1339816"/>
                  <a:gd name="connsiteY70" fmla="*/ 154030 h 1122218"/>
                  <a:gd name="connsiteX71" fmla="*/ 1198011 w 1339816"/>
                  <a:gd name="connsiteY71" fmla="*/ 88017 h 1122218"/>
                  <a:gd name="connsiteX72" fmla="*/ 1146667 w 1339816"/>
                  <a:gd name="connsiteY72" fmla="*/ 51343 h 1122218"/>
                  <a:gd name="connsiteX73" fmla="*/ 1127108 w 1339816"/>
                  <a:gd name="connsiteY73" fmla="*/ 0 h 1122218"/>
                  <a:gd name="connsiteX74" fmla="*/ 1105104 w 1339816"/>
                  <a:gd name="connsiteY74" fmla="*/ 17114 h 1122218"/>
                  <a:gd name="connsiteX75" fmla="*/ 1078210 w 1339816"/>
                  <a:gd name="connsiteY75" fmla="*/ 48898 h 1122218"/>
                  <a:gd name="connsiteX76" fmla="*/ 1048871 w 1339816"/>
                  <a:gd name="connsiteY76" fmla="*/ 110021 h 1122218"/>
                  <a:gd name="connsiteX77" fmla="*/ 1026866 w 1339816"/>
                  <a:gd name="connsiteY77" fmla="*/ 129581 h 1122218"/>
                  <a:gd name="connsiteX78" fmla="*/ 982858 w 1339816"/>
                  <a:gd name="connsiteY78" fmla="*/ 144250 h 1122218"/>
                  <a:gd name="connsiteX79" fmla="*/ 943739 w 1339816"/>
                  <a:gd name="connsiteY79" fmla="*/ 171144 h 1122218"/>
                  <a:gd name="connsiteX80" fmla="*/ 921735 w 1339816"/>
                  <a:gd name="connsiteY80" fmla="*/ 193148 h 1122218"/>
                  <a:gd name="connsiteX81" fmla="*/ 916845 w 1339816"/>
                  <a:gd name="connsiteY81" fmla="*/ 239602 h 1122218"/>
                  <a:gd name="connsiteX82" fmla="*/ 914400 w 1339816"/>
                  <a:gd name="connsiteY82" fmla="*/ 266496 h 1122218"/>
                  <a:gd name="connsiteX83" fmla="*/ 902175 w 1339816"/>
                  <a:gd name="connsiteY83" fmla="*/ 288500 h 1122218"/>
                  <a:gd name="connsiteX84" fmla="*/ 877726 w 1339816"/>
                  <a:gd name="connsiteY84" fmla="*/ 300725 h 1122218"/>
                  <a:gd name="connsiteX85" fmla="*/ 877726 w 1339816"/>
                  <a:gd name="connsiteY85" fmla="*/ 300725 h 1122218"/>
                  <a:gd name="connsiteX86" fmla="*/ 848387 w 1339816"/>
                  <a:gd name="connsiteY86" fmla="*/ 322729 h 1122218"/>
                  <a:gd name="connsiteX87" fmla="*/ 804379 w 1339816"/>
                  <a:gd name="connsiteY87" fmla="*/ 317839 h 1122218"/>
                  <a:gd name="connsiteX88" fmla="*/ 748145 w 1339816"/>
                  <a:gd name="connsiteY88" fmla="*/ 317839 h 1122218"/>
                  <a:gd name="connsiteX89" fmla="*/ 679688 w 1339816"/>
                  <a:gd name="connsiteY89" fmla="*/ 266496 h 1122218"/>
                  <a:gd name="connsiteX90" fmla="*/ 655239 w 1339816"/>
                  <a:gd name="connsiteY90" fmla="*/ 259161 h 1122218"/>
                  <a:gd name="connsiteX91" fmla="*/ 628344 w 1339816"/>
                  <a:gd name="connsiteY91" fmla="*/ 288500 h 1122218"/>
                  <a:gd name="connsiteX92" fmla="*/ 581891 w 1339816"/>
                  <a:gd name="connsiteY92" fmla="*/ 308060 h 1122218"/>
                  <a:gd name="connsiteX93" fmla="*/ 479204 w 1339816"/>
                  <a:gd name="connsiteY93" fmla="*/ 308060 h 1122218"/>
                  <a:gd name="connsiteX94" fmla="*/ 457200 w 1339816"/>
                  <a:gd name="connsiteY94" fmla="*/ 320284 h 1122218"/>
                  <a:gd name="connsiteX95" fmla="*/ 391187 w 1339816"/>
                  <a:gd name="connsiteY95" fmla="*/ 320284 h 1122218"/>
                  <a:gd name="connsiteX96" fmla="*/ 366738 w 1339816"/>
                  <a:gd name="connsiteY96" fmla="*/ 381407 h 1122218"/>
                  <a:gd name="connsiteX97" fmla="*/ 337399 w 1339816"/>
                  <a:gd name="connsiteY97" fmla="*/ 371628 h 1122218"/>
                  <a:gd name="connsiteX98" fmla="*/ 278721 w 1339816"/>
                  <a:gd name="connsiteY98" fmla="*/ 359403 h 1122218"/>
                  <a:gd name="connsiteX0" fmla="*/ 278721 w 1339816"/>
                  <a:gd name="connsiteY0" fmla="*/ 359403 h 1122218"/>
                  <a:gd name="connsiteX1" fmla="*/ 237157 w 1339816"/>
                  <a:gd name="connsiteY1" fmla="*/ 413191 h 1122218"/>
                  <a:gd name="connsiteX2" fmla="*/ 134471 w 1339816"/>
                  <a:gd name="connsiteY2" fmla="*/ 469424 h 1122218"/>
                  <a:gd name="connsiteX3" fmla="*/ 105132 w 1339816"/>
                  <a:gd name="connsiteY3" fmla="*/ 503653 h 1122218"/>
                  <a:gd name="connsiteX4" fmla="*/ 39119 w 1339816"/>
                  <a:gd name="connsiteY4" fmla="*/ 520768 h 1122218"/>
                  <a:gd name="connsiteX5" fmla="*/ 48898 w 1339816"/>
                  <a:gd name="connsiteY5" fmla="*/ 554997 h 1122218"/>
                  <a:gd name="connsiteX6" fmla="*/ 73348 w 1339816"/>
                  <a:gd name="connsiteY6" fmla="*/ 616120 h 1122218"/>
                  <a:gd name="connsiteX7" fmla="*/ 51343 w 1339816"/>
                  <a:gd name="connsiteY7" fmla="*/ 665018 h 1122218"/>
                  <a:gd name="connsiteX8" fmla="*/ 26894 w 1339816"/>
                  <a:gd name="connsiteY8" fmla="*/ 716361 h 1122218"/>
                  <a:gd name="connsiteX9" fmla="*/ 0 w 1339816"/>
                  <a:gd name="connsiteY9" fmla="*/ 740811 h 1122218"/>
                  <a:gd name="connsiteX10" fmla="*/ 4890 w 1339816"/>
                  <a:gd name="connsiteY10" fmla="*/ 777484 h 1122218"/>
                  <a:gd name="connsiteX11" fmla="*/ 66013 w 1339816"/>
                  <a:gd name="connsiteY11" fmla="*/ 789709 h 1122218"/>
                  <a:gd name="connsiteX12" fmla="*/ 58678 w 1339816"/>
                  <a:gd name="connsiteY12" fmla="*/ 845942 h 1122218"/>
                  <a:gd name="connsiteX13" fmla="*/ 56233 w 1339816"/>
                  <a:gd name="connsiteY13" fmla="*/ 882616 h 1122218"/>
                  <a:gd name="connsiteX14" fmla="*/ 110021 w 1339816"/>
                  <a:gd name="connsiteY14" fmla="*/ 897285 h 1122218"/>
                  <a:gd name="connsiteX15" fmla="*/ 158920 w 1339816"/>
                  <a:gd name="connsiteY15" fmla="*/ 924179 h 1122218"/>
                  <a:gd name="connsiteX16" fmla="*/ 161365 w 1339816"/>
                  <a:gd name="connsiteY16" fmla="*/ 953519 h 1122218"/>
                  <a:gd name="connsiteX17" fmla="*/ 144250 w 1339816"/>
                  <a:gd name="connsiteY17" fmla="*/ 975523 h 1122218"/>
                  <a:gd name="connsiteX18" fmla="*/ 141805 w 1339816"/>
                  <a:gd name="connsiteY18" fmla="*/ 1004862 h 1122218"/>
                  <a:gd name="connsiteX19" fmla="*/ 163810 w 1339816"/>
                  <a:gd name="connsiteY19" fmla="*/ 1029311 h 1122218"/>
                  <a:gd name="connsiteX20" fmla="*/ 210263 w 1339816"/>
                  <a:gd name="connsiteY20" fmla="*/ 1026866 h 1122218"/>
                  <a:gd name="connsiteX21" fmla="*/ 227378 w 1339816"/>
                  <a:gd name="connsiteY21" fmla="*/ 1009752 h 1122218"/>
                  <a:gd name="connsiteX22" fmla="*/ 244492 w 1339816"/>
                  <a:gd name="connsiteY22" fmla="*/ 1031756 h 1122218"/>
                  <a:gd name="connsiteX23" fmla="*/ 239602 w 1339816"/>
                  <a:gd name="connsiteY23" fmla="*/ 1061095 h 1122218"/>
                  <a:gd name="connsiteX24" fmla="*/ 244492 w 1339816"/>
                  <a:gd name="connsiteY24" fmla="*/ 1087989 h 1122218"/>
                  <a:gd name="connsiteX25" fmla="*/ 278721 w 1339816"/>
                  <a:gd name="connsiteY25" fmla="*/ 1122218 h 1122218"/>
                  <a:gd name="connsiteX26" fmla="*/ 325174 w 1339816"/>
                  <a:gd name="connsiteY26" fmla="*/ 1119773 h 1122218"/>
                  <a:gd name="connsiteX27" fmla="*/ 347179 w 1339816"/>
                  <a:gd name="connsiteY27" fmla="*/ 1119773 h 1122218"/>
                  <a:gd name="connsiteX28" fmla="*/ 374073 w 1339816"/>
                  <a:gd name="connsiteY28" fmla="*/ 1119773 h 1122218"/>
                  <a:gd name="connsiteX29" fmla="*/ 403412 w 1339816"/>
                  <a:gd name="connsiteY29" fmla="*/ 1085544 h 1122218"/>
                  <a:gd name="connsiteX30" fmla="*/ 437641 w 1339816"/>
                  <a:gd name="connsiteY30" fmla="*/ 1070875 h 1122218"/>
                  <a:gd name="connsiteX31" fmla="*/ 481649 w 1339816"/>
                  <a:gd name="connsiteY31" fmla="*/ 1075765 h 1122218"/>
                  <a:gd name="connsiteX32" fmla="*/ 537882 w 1339816"/>
                  <a:gd name="connsiteY32" fmla="*/ 1053760 h 1122218"/>
                  <a:gd name="connsiteX33" fmla="*/ 572111 w 1339816"/>
                  <a:gd name="connsiteY33" fmla="*/ 1046425 h 1122218"/>
                  <a:gd name="connsiteX34" fmla="*/ 601450 w 1339816"/>
                  <a:gd name="connsiteY34" fmla="*/ 1073320 h 1122218"/>
                  <a:gd name="connsiteX35" fmla="*/ 647904 w 1339816"/>
                  <a:gd name="connsiteY35" fmla="*/ 1063540 h 1122218"/>
                  <a:gd name="connsiteX36" fmla="*/ 672353 w 1339816"/>
                  <a:gd name="connsiteY36" fmla="*/ 1036646 h 1122218"/>
                  <a:gd name="connsiteX37" fmla="*/ 677243 w 1339816"/>
                  <a:gd name="connsiteY37" fmla="*/ 1026866 h 1122218"/>
                  <a:gd name="connsiteX38" fmla="*/ 726141 w 1339816"/>
                  <a:gd name="connsiteY38" fmla="*/ 1012197 h 1122218"/>
                  <a:gd name="connsiteX39" fmla="*/ 762815 w 1339816"/>
                  <a:gd name="connsiteY39" fmla="*/ 995082 h 1122218"/>
                  <a:gd name="connsiteX40" fmla="*/ 799489 w 1339816"/>
                  <a:gd name="connsiteY40" fmla="*/ 977968 h 1122218"/>
                  <a:gd name="connsiteX41" fmla="*/ 843497 w 1339816"/>
                  <a:gd name="connsiteY41" fmla="*/ 985302 h 1122218"/>
                  <a:gd name="connsiteX42" fmla="*/ 867947 w 1339816"/>
                  <a:gd name="connsiteY42" fmla="*/ 987747 h 1122218"/>
                  <a:gd name="connsiteX43" fmla="*/ 899730 w 1339816"/>
                  <a:gd name="connsiteY43" fmla="*/ 987747 h 1122218"/>
                  <a:gd name="connsiteX44" fmla="*/ 943739 w 1339816"/>
                  <a:gd name="connsiteY44" fmla="*/ 982858 h 1122218"/>
                  <a:gd name="connsiteX45" fmla="*/ 965743 w 1339816"/>
                  <a:gd name="connsiteY45" fmla="*/ 970633 h 1122218"/>
                  <a:gd name="connsiteX46" fmla="*/ 980413 w 1339816"/>
                  <a:gd name="connsiteY46" fmla="*/ 960853 h 1122218"/>
                  <a:gd name="connsiteX47" fmla="*/ 1019532 w 1339816"/>
                  <a:gd name="connsiteY47" fmla="*/ 919290 h 1122218"/>
                  <a:gd name="connsiteX48" fmla="*/ 1029311 w 1339816"/>
                  <a:gd name="connsiteY48" fmla="*/ 887506 h 1122218"/>
                  <a:gd name="connsiteX49" fmla="*/ 1029311 w 1339816"/>
                  <a:gd name="connsiteY49" fmla="*/ 865501 h 1122218"/>
                  <a:gd name="connsiteX50" fmla="*/ 1024421 w 1339816"/>
                  <a:gd name="connsiteY50" fmla="*/ 833717 h 1122218"/>
                  <a:gd name="connsiteX51" fmla="*/ 1029311 w 1339816"/>
                  <a:gd name="connsiteY51" fmla="*/ 809268 h 1122218"/>
                  <a:gd name="connsiteX52" fmla="*/ 1056205 w 1339816"/>
                  <a:gd name="connsiteY52" fmla="*/ 765260 h 1122218"/>
                  <a:gd name="connsiteX53" fmla="*/ 1087989 w 1339816"/>
                  <a:gd name="connsiteY53" fmla="*/ 713916 h 1122218"/>
                  <a:gd name="connsiteX54" fmla="*/ 1109994 w 1339816"/>
                  <a:gd name="connsiteY54" fmla="*/ 684577 h 1122218"/>
                  <a:gd name="connsiteX55" fmla="*/ 1124663 w 1339816"/>
                  <a:gd name="connsiteY55" fmla="*/ 645459 h 1122218"/>
                  <a:gd name="connsiteX56" fmla="*/ 1127108 w 1339816"/>
                  <a:gd name="connsiteY56" fmla="*/ 621009 h 1122218"/>
                  <a:gd name="connsiteX57" fmla="*/ 1129553 w 1339816"/>
                  <a:gd name="connsiteY57" fmla="*/ 594115 h 1122218"/>
                  <a:gd name="connsiteX58" fmla="*/ 1127108 w 1339816"/>
                  <a:gd name="connsiteY58" fmla="*/ 572111 h 1122218"/>
                  <a:gd name="connsiteX59" fmla="*/ 1129553 w 1339816"/>
                  <a:gd name="connsiteY59" fmla="*/ 535437 h 1122218"/>
                  <a:gd name="connsiteX60" fmla="*/ 1166227 w 1339816"/>
                  <a:gd name="connsiteY60" fmla="*/ 532992 h 1122218"/>
                  <a:gd name="connsiteX61" fmla="*/ 1195566 w 1339816"/>
                  <a:gd name="connsiteY61" fmla="*/ 545217 h 1122218"/>
                  <a:gd name="connsiteX62" fmla="*/ 1217570 w 1339816"/>
                  <a:gd name="connsiteY62" fmla="*/ 520768 h 1122218"/>
                  <a:gd name="connsiteX63" fmla="*/ 1239574 w 1339816"/>
                  <a:gd name="connsiteY63" fmla="*/ 506098 h 1122218"/>
                  <a:gd name="connsiteX64" fmla="*/ 1261579 w 1339816"/>
                  <a:gd name="connsiteY64" fmla="*/ 462090 h 1122218"/>
                  <a:gd name="connsiteX65" fmla="*/ 1317812 w 1339816"/>
                  <a:gd name="connsiteY65" fmla="*/ 437640 h 1122218"/>
                  <a:gd name="connsiteX66" fmla="*/ 1339816 w 1339816"/>
                  <a:gd name="connsiteY66" fmla="*/ 398522 h 1122218"/>
                  <a:gd name="connsiteX67" fmla="*/ 1325147 w 1339816"/>
                  <a:gd name="connsiteY67" fmla="*/ 366738 h 1122218"/>
                  <a:gd name="connsiteX68" fmla="*/ 1234684 w 1339816"/>
                  <a:gd name="connsiteY68" fmla="*/ 308060 h 1122218"/>
                  <a:gd name="connsiteX69" fmla="*/ 1134443 w 1339816"/>
                  <a:gd name="connsiteY69" fmla="*/ 188259 h 1122218"/>
                  <a:gd name="connsiteX70" fmla="*/ 1134443 w 1339816"/>
                  <a:gd name="connsiteY70" fmla="*/ 154030 h 1122218"/>
                  <a:gd name="connsiteX71" fmla="*/ 1198011 w 1339816"/>
                  <a:gd name="connsiteY71" fmla="*/ 88017 h 1122218"/>
                  <a:gd name="connsiteX72" fmla="*/ 1146667 w 1339816"/>
                  <a:gd name="connsiteY72" fmla="*/ 51343 h 1122218"/>
                  <a:gd name="connsiteX73" fmla="*/ 1127108 w 1339816"/>
                  <a:gd name="connsiteY73" fmla="*/ 0 h 1122218"/>
                  <a:gd name="connsiteX74" fmla="*/ 1105104 w 1339816"/>
                  <a:gd name="connsiteY74" fmla="*/ 17114 h 1122218"/>
                  <a:gd name="connsiteX75" fmla="*/ 1078210 w 1339816"/>
                  <a:gd name="connsiteY75" fmla="*/ 48898 h 1122218"/>
                  <a:gd name="connsiteX76" fmla="*/ 1048871 w 1339816"/>
                  <a:gd name="connsiteY76" fmla="*/ 110021 h 1122218"/>
                  <a:gd name="connsiteX77" fmla="*/ 1026866 w 1339816"/>
                  <a:gd name="connsiteY77" fmla="*/ 129581 h 1122218"/>
                  <a:gd name="connsiteX78" fmla="*/ 982858 w 1339816"/>
                  <a:gd name="connsiteY78" fmla="*/ 144250 h 1122218"/>
                  <a:gd name="connsiteX79" fmla="*/ 943739 w 1339816"/>
                  <a:gd name="connsiteY79" fmla="*/ 171144 h 1122218"/>
                  <a:gd name="connsiteX80" fmla="*/ 921735 w 1339816"/>
                  <a:gd name="connsiteY80" fmla="*/ 193148 h 1122218"/>
                  <a:gd name="connsiteX81" fmla="*/ 916845 w 1339816"/>
                  <a:gd name="connsiteY81" fmla="*/ 239602 h 1122218"/>
                  <a:gd name="connsiteX82" fmla="*/ 902493 w 1339816"/>
                  <a:gd name="connsiteY82" fmla="*/ 264114 h 1122218"/>
                  <a:gd name="connsiteX83" fmla="*/ 902175 w 1339816"/>
                  <a:gd name="connsiteY83" fmla="*/ 288500 h 1122218"/>
                  <a:gd name="connsiteX84" fmla="*/ 877726 w 1339816"/>
                  <a:gd name="connsiteY84" fmla="*/ 300725 h 1122218"/>
                  <a:gd name="connsiteX85" fmla="*/ 877726 w 1339816"/>
                  <a:gd name="connsiteY85" fmla="*/ 300725 h 1122218"/>
                  <a:gd name="connsiteX86" fmla="*/ 848387 w 1339816"/>
                  <a:gd name="connsiteY86" fmla="*/ 322729 h 1122218"/>
                  <a:gd name="connsiteX87" fmla="*/ 804379 w 1339816"/>
                  <a:gd name="connsiteY87" fmla="*/ 317839 h 1122218"/>
                  <a:gd name="connsiteX88" fmla="*/ 748145 w 1339816"/>
                  <a:gd name="connsiteY88" fmla="*/ 317839 h 1122218"/>
                  <a:gd name="connsiteX89" fmla="*/ 679688 w 1339816"/>
                  <a:gd name="connsiteY89" fmla="*/ 266496 h 1122218"/>
                  <a:gd name="connsiteX90" fmla="*/ 655239 w 1339816"/>
                  <a:gd name="connsiteY90" fmla="*/ 259161 h 1122218"/>
                  <a:gd name="connsiteX91" fmla="*/ 628344 w 1339816"/>
                  <a:gd name="connsiteY91" fmla="*/ 288500 h 1122218"/>
                  <a:gd name="connsiteX92" fmla="*/ 581891 w 1339816"/>
                  <a:gd name="connsiteY92" fmla="*/ 308060 h 1122218"/>
                  <a:gd name="connsiteX93" fmla="*/ 479204 w 1339816"/>
                  <a:gd name="connsiteY93" fmla="*/ 308060 h 1122218"/>
                  <a:gd name="connsiteX94" fmla="*/ 457200 w 1339816"/>
                  <a:gd name="connsiteY94" fmla="*/ 320284 h 1122218"/>
                  <a:gd name="connsiteX95" fmla="*/ 391187 w 1339816"/>
                  <a:gd name="connsiteY95" fmla="*/ 320284 h 1122218"/>
                  <a:gd name="connsiteX96" fmla="*/ 366738 w 1339816"/>
                  <a:gd name="connsiteY96" fmla="*/ 381407 h 1122218"/>
                  <a:gd name="connsiteX97" fmla="*/ 337399 w 1339816"/>
                  <a:gd name="connsiteY97" fmla="*/ 371628 h 1122218"/>
                  <a:gd name="connsiteX98" fmla="*/ 278721 w 1339816"/>
                  <a:gd name="connsiteY98" fmla="*/ 359403 h 1122218"/>
                  <a:gd name="connsiteX0" fmla="*/ 278721 w 1339816"/>
                  <a:gd name="connsiteY0" fmla="*/ 359403 h 1122218"/>
                  <a:gd name="connsiteX1" fmla="*/ 237157 w 1339816"/>
                  <a:gd name="connsiteY1" fmla="*/ 413191 h 1122218"/>
                  <a:gd name="connsiteX2" fmla="*/ 134471 w 1339816"/>
                  <a:gd name="connsiteY2" fmla="*/ 469424 h 1122218"/>
                  <a:gd name="connsiteX3" fmla="*/ 105132 w 1339816"/>
                  <a:gd name="connsiteY3" fmla="*/ 503653 h 1122218"/>
                  <a:gd name="connsiteX4" fmla="*/ 39119 w 1339816"/>
                  <a:gd name="connsiteY4" fmla="*/ 520768 h 1122218"/>
                  <a:gd name="connsiteX5" fmla="*/ 48898 w 1339816"/>
                  <a:gd name="connsiteY5" fmla="*/ 554997 h 1122218"/>
                  <a:gd name="connsiteX6" fmla="*/ 73348 w 1339816"/>
                  <a:gd name="connsiteY6" fmla="*/ 616120 h 1122218"/>
                  <a:gd name="connsiteX7" fmla="*/ 51343 w 1339816"/>
                  <a:gd name="connsiteY7" fmla="*/ 665018 h 1122218"/>
                  <a:gd name="connsiteX8" fmla="*/ 26894 w 1339816"/>
                  <a:gd name="connsiteY8" fmla="*/ 716361 h 1122218"/>
                  <a:gd name="connsiteX9" fmla="*/ 0 w 1339816"/>
                  <a:gd name="connsiteY9" fmla="*/ 740811 h 1122218"/>
                  <a:gd name="connsiteX10" fmla="*/ 4890 w 1339816"/>
                  <a:gd name="connsiteY10" fmla="*/ 777484 h 1122218"/>
                  <a:gd name="connsiteX11" fmla="*/ 66013 w 1339816"/>
                  <a:gd name="connsiteY11" fmla="*/ 789709 h 1122218"/>
                  <a:gd name="connsiteX12" fmla="*/ 58678 w 1339816"/>
                  <a:gd name="connsiteY12" fmla="*/ 845942 h 1122218"/>
                  <a:gd name="connsiteX13" fmla="*/ 56233 w 1339816"/>
                  <a:gd name="connsiteY13" fmla="*/ 882616 h 1122218"/>
                  <a:gd name="connsiteX14" fmla="*/ 110021 w 1339816"/>
                  <a:gd name="connsiteY14" fmla="*/ 897285 h 1122218"/>
                  <a:gd name="connsiteX15" fmla="*/ 158920 w 1339816"/>
                  <a:gd name="connsiteY15" fmla="*/ 924179 h 1122218"/>
                  <a:gd name="connsiteX16" fmla="*/ 161365 w 1339816"/>
                  <a:gd name="connsiteY16" fmla="*/ 953519 h 1122218"/>
                  <a:gd name="connsiteX17" fmla="*/ 144250 w 1339816"/>
                  <a:gd name="connsiteY17" fmla="*/ 975523 h 1122218"/>
                  <a:gd name="connsiteX18" fmla="*/ 141805 w 1339816"/>
                  <a:gd name="connsiteY18" fmla="*/ 1004862 h 1122218"/>
                  <a:gd name="connsiteX19" fmla="*/ 163810 w 1339816"/>
                  <a:gd name="connsiteY19" fmla="*/ 1029311 h 1122218"/>
                  <a:gd name="connsiteX20" fmla="*/ 210263 w 1339816"/>
                  <a:gd name="connsiteY20" fmla="*/ 1026866 h 1122218"/>
                  <a:gd name="connsiteX21" fmla="*/ 227378 w 1339816"/>
                  <a:gd name="connsiteY21" fmla="*/ 1009752 h 1122218"/>
                  <a:gd name="connsiteX22" fmla="*/ 244492 w 1339816"/>
                  <a:gd name="connsiteY22" fmla="*/ 1031756 h 1122218"/>
                  <a:gd name="connsiteX23" fmla="*/ 239602 w 1339816"/>
                  <a:gd name="connsiteY23" fmla="*/ 1061095 h 1122218"/>
                  <a:gd name="connsiteX24" fmla="*/ 244492 w 1339816"/>
                  <a:gd name="connsiteY24" fmla="*/ 1087989 h 1122218"/>
                  <a:gd name="connsiteX25" fmla="*/ 278721 w 1339816"/>
                  <a:gd name="connsiteY25" fmla="*/ 1122218 h 1122218"/>
                  <a:gd name="connsiteX26" fmla="*/ 325174 w 1339816"/>
                  <a:gd name="connsiteY26" fmla="*/ 1119773 h 1122218"/>
                  <a:gd name="connsiteX27" fmla="*/ 347179 w 1339816"/>
                  <a:gd name="connsiteY27" fmla="*/ 1119773 h 1122218"/>
                  <a:gd name="connsiteX28" fmla="*/ 374073 w 1339816"/>
                  <a:gd name="connsiteY28" fmla="*/ 1119773 h 1122218"/>
                  <a:gd name="connsiteX29" fmla="*/ 403412 w 1339816"/>
                  <a:gd name="connsiteY29" fmla="*/ 1085544 h 1122218"/>
                  <a:gd name="connsiteX30" fmla="*/ 437641 w 1339816"/>
                  <a:gd name="connsiteY30" fmla="*/ 1070875 h 1122218"/>
                  <a:gd name="connsiteX31" fmla="*/ 481649 w 1339816"/>
                  <a:gd name="connsiteY31" fmla="*/ 1075765 h 1122218"/>
                  <a:gd name="connsiteX32" fmla="*/ 537882 w 1339816"/>
                  <a:gd name="connsiteY32" fmla="*/ 1053760 h 1122218"/>
                  <a:gd name="connsiteX33" fmla="*/ 572111 w 1339816"/>
                  <a:gd name="connsiteY33" fmla="*/ 1046425 h 1122218"/>
                  <a:gd name="connsiteX34" fmla="*/ 601450 w 1339816"/>
                  <a:gd name="connsiteY34" fmla="*/ 1073320 h 1122218"/>
                  <a:gd name="connsiteX35" fmla="*/ 647904 w 1339816"/>
                  <a:gd name="connsiteY35" fmla="*/ 1063540 h 1122218"/>
                  <a:gd name="connsiteX36" fmla="*/ 672353 w 1339816"/>
                  <a:gd name="connsiteY36" fmla="*/ 1036646 h 1122218"/>
                  <a:gd name="connsiteX37" fmla="*/ 677243 w 1339816"/>
                  <a:gd name="connsiteY37" fmla="*/ 1026866 h 1122218"/>
                  <a:gd name="connsiteX38" fmla="*/ 726141 w 1339816"/>
                  <a:gd name="connsiteY38" fmla="*/ 1012197 h 1122218"/>
                  <a:gd name="connsiteX39" fmla="*/ 762815 w 1339816"/>
                  <a:gd name="connsiteY39" fmla="*/ 995082 h 1122218"/>
                  <a:gd name="connsiteX40" fmla="*/ 799489 w 1339816"/>
                  <a:gd name="connsiteY40" fmla="*/ 977968 h 1122218"/>
                  <a:gd name="connsiteX41" fmla="*/ 843497 w 1339816"/>
                  <a:gd name="connsiteY41" fmla="*/ 985302 h 1122218"/>
                  <a:gd name="connsiteX42" fmla="*/ 867947 w 1339816"/>
                  <a:gd name="connsiteY42" fmla="*/ 987747 h 1122218"/>
                  <a:gd name="connsiteX43" fmla="*/ 899730 w 1339816"/>
                  <a:gd name="connsiteY43" fmla="*/ 987747 h 1122218"/>
                  <a:gd name="connsiteX44" fmla="*/ 943739 w 1339816"/>
                  <a:gd name="connsiteY44" fmla="*/ 982858 h 1122218"/>
                  <a:gd name="connsiteX45" fmla="*/ 965743 w 1339816"/>
                  <a:gd name="connsiteY45" fmla="*/ 970633 h 1122218"/>
                  <a:gd name="connsiteX46" fmla="*/ 980413 w 1339816"/>
                  <a:gd name="connsiteY46" fmla="*/ 960853 h 1122218"/>
                  <a:gd name="connsiteX47" fmla="*/ 1019532 w 1339816"/>
                  <a:gd name="connsiteY47" fmla="*/ 919290 h 1122218"/>
                  <a:gd name="connsiteX48" fmla="*/ 1029311 w 1339816"/>
                  <a:gd name="connsiteY48" fmla="*/ 887506 h 1122218"/>
                  <a:gd name="connsiteX49" fmla="*/ 1029311 w 1339816"/>
                  <a:gd name="connsiteY49" fmla="*/ 865501 h 1122218"/>
                  <a:gd name="connsiteX50" fmla="*/ 1024421 w 1339816"/>
                  <a:gd name="connsiteY50" fmla="*/ 833717 h 1122218"/>
                  <a:gd name="connsiteX51" fmla="*/ 1029311 w 1339816"/>
                  <a:gd name="connsiteY51" fmla="*/ 809268 h 1122218"/>
                  <a:gd name="connsiteX52" fmla="*/ 1056205 w 1339816"/>
                  <a:gd name="connsiteY52" fmla="*/ 765260 h 1122218"/>
                  <a:gd name="connsiteX53" fmla="*/ 1087989 w 1339816"/>
                  <a:gd name="connsiteY53" fmla="*/ 713916 h 1122218"/>
                  <a:gd name="connsiteX54" fmla="*/ 1109994 w 1339816"/>
                  <a:gd name="connsiteY54" fmla="*/ 684577 h 1122218"/>
                  <a:gd name="connsiteX55" fmla="*/ 1124663 w 1339816"/>
                  <a:gd name="connsiteY55" fmla="*/ 645459 h 1122218"/>
                  <a:gd name="connsiteX56" fmla="*/ 1127108 w 1339816"/>
                  <a:gd name="connsiteY56" fmla="*/ 621009 h 1122218"/>
                  <a:gd name="connsiteX57" fmla="*/ 1129553 w 1339816"/>
                  <a:gd name="connsiteY57" fmla="*/ 594115 h 1122218"/>
                  <a:gd name="connsiteX58" fmla="*/ 1127108 w 1339816"/>
                  <a:gd name="connsiteY58" fmla="*/ 572111 h 1122218"/>
                  <a:gd name="connsiteX59" fmla="*/ 1129553 w 1339816"/>
                  <a:gd name="connsiteY59" fmla="*/ 535437 h 1122218"/>
                  <a:gd name="connsiteX60" fmla="*/ 1166227 w 1339816"/>
                  <a:gd name="connsiteY60" fmla="*/ 532992 h 1122218"/>
                  <a:gd name="connsiteX61" fmla="*/ 1195566 w 1339816"/>
                  <a:gd name="connsiteY61" fmla="*/ 545217 h 1122218"/>
                  <a:gd name="connsiteX62" fmla="*/ 1217570 w 1339816"/>
                  <a:gd name="connsiteY62" fmla="*/ 520768 h 1122218"/>
                  <a:gd name="connsiteX63" fmla="*/ 1239574 w 1339816"/>
                  <a:gd name="connsiteY63" fmla="*/ 506098 h 1122218"/>
                  <a:gd name="connsiteX64" fmla="*/ 1261579 w 1339816"/>
                  <a:gd name="connsiteY64" fmla="*/ 462090 h 1122218"/>
                  <a:gd name="connsiteX65" fmla="*/ 1317812 w 1339816"/>
                  <a:gd name="connsiteY65" fmla="*/ 437640 h 1122218"/>
                  <a:gd name="connsiteX66" fmla="*/ 1339816 w 1339816"/>
                  <a:gd name="connsiteY66" fmla="*/ 398522 h 1122218"/>
                  <a:gd name="connsiteX67" fmla="*/ 1325147 w 1339816"/>
                  <a:gd name="connsiteY67" fmla="*/ 366738 h 1122218"/>
                  <a:gd name="connsiteX68" fmla="*/ 1234684 w 1339816"/>
                  <a:gd name="connsiteY68" fmla="*/ 308060 h 1122218"/>
                  <a:gd name="connsiteX69" fmla="*/ 1134443 w 1339816"/>
                  <a:gd name="connsiteY69" fmla="*/ 188259 h 1122218"/>
                  <a:gd name="connsiteX70" fmla="*/ 1134443 w 1339816"/>
                  <a:gd name="connsiteY70" fmla="*/ 154030 h 1122218"/>
                  <a:gd name="connsiteX71" fmla="*/ 1198011 w 1339816"/>
                  <a:gd name="connsiteY71" fmla="*/ 88017 h 1122218"/>
                  <a:gd name="connsiteX72" fmla="*/ 1146667 w 1339816"/>
                  <a:gd name="connsiteY72" fmla="*/ 51343 h 1122218"/>
                  <a:gd name="connsiteX73" fmla="*/ 1127108 w 1339816"/>
                  <a:gd name="connsiteY73" fmla="*/ 0 h 1122218"/>
                  <a:gd name="connsiteX74" fmla="*/ 1105104 w 1339816"/>
                  <a:gd name="connsiteY74" fmla="*/ 17114 h 1122218"/>
                  <a:gd name="connsiteX75" fmla="*/ 1078210 w 1339816"/>
                  <a:gd name="connsiteY75" fmla="*/ 48898 h 1122218"/>
                  <a:gd name="connsiteX76" fmla="*/ 1048871 w 1339816"/>
                  <a:gd name="connsiteY76" fmla="*/ 110021 h 1122218"/>
                  <a:gd name="connsiteX77" fmla="*/ 1026866 w 1339816"/>
                  <a:gd name="connsiteY77" fmla="*/ 129581 h 1122218"/>
                  <a:gd name="connsiteX78" fmla="*/ 982858 w 1339816"/>
                  <a:gd name="connsiteY78" fmla="*/ 144250 h 1122218"/>
                  <a:gd name="connsiteX79" fmla="*/ 943739 w 1339816"/>
                  <a:gd name="connsiteY79" fmla="*/ 171144 h 1122218"/>
                  <a:gd name="connsiteX80" fmla="*/ 921735 w 1339816"/>
                  <a:gd name="connsiteY80" fmla="*/ 193148 h 1122218"/>
                  <a:gd name="connsiteX81" fmla="*/ 916845 w 1339816"/>
                  <a:gd name="connsiteY81" fmla="*/ 239602 h 1122218"/>
                  <a:gd name="connsiteX82" fmla="*/ 902493 w 1339816"/>
                  <a:gd name="connsiteY82" fmla="*/ 264114 h 1122218"/>
                  <a:gd name="connsiteX83" fmla="*/ 887888 w 1339816"/>
                  <a:gd name="connsiteY83" fmla="*/ 283737 h 1122218"/>
                  <a:gd name="connsiteX84" fmla="*/ 877726 w 1339816"/>
                  <a:gd name="connsiteY84" fmla="*/ 300725 h 1122218"/>
                  <a:gd name="connsiteX85" fmla="*/ 877726 w 1339816"/>
                  <a:gd name="connsiteY85" fmla="*/ 300725 h 1122218"/>
                  <a:gd name="connsiteX86" fmla="*/ 848387 w 1339816"/>
                  <a:gd name="connsiteY86" fmla="*/ 322729 h 1122218"/>
                  <a:gd name="connsiteX87" fmla="*/ 804379 w 1339816"/>
                  <a:gd name="connsiteY87" fmla="*/ 317839 h 1122218"/>
                  <a:gd name="connsiteX88" fmla="*/ 748145 w 1339816"/>
                  <a:gd name="connsiteY88" fmla="*/ 317839 h 1122218"/>
                  <a:gd name="connsiteX89" fmla="*/ 679688 w 1339816"/>
                  <a:gd name="connsiteY89" fmla="*/ 266496 h 1122218"/>
                  <a:gd name="connsiteX90" fmla="*/ 655239 w 1339816"/>
                  <a:gd name="connsiteY90" fmla="*/ 259161 h 1122218"/>
                  <a:gd name="connsiteX91" fmla="*/ 628344 w 1339816"/>
                  <a:gd name="connsiteY91" fmla="*/ 288500 h 1122218"/>
                  <a:gd name="connsiteX92" fmla="*/ 581891 w 1339816"/>
                  <a:gd name="connsiteY92" fmla="*/ 308060 h 1122218"/>
                  <a:gd name="connsiteX93" fmla="*/ 479204 w 1339816"/>
                  <a:gd name="connsiteY93" fmla="*/ 308060 h 1122218"/>
                  <a:gd name="connsiteX94" fmla="*/ 457200 w 1339816"/>
                  <a:gd name="connsiteY94" fmla="*/ 320284 h 1122218"/>
                  <a:gd name="connsiteX95" fmla="*/ 391187 w 1339816"/>
                  <a:gd name="connsiteY95" fmla="*/ 320284 h 1122218"/>
                  <a:gd name="connsiteX96" fmla="*/ 366738 w 1339816"/>
                  <a:gd name="connsiteY96" fmla="*/ 381407 h 1122218"/>
                  <a:gd name="connsiteX97" fmla="*/ 337399 w 1339816"/>
                  <a:gd name="connsiteY97" fmla="*/ 371628 h 1122218"/>
                  <a:gd name="connsiteX98" fmla="*/ 278721 w 1339816"/>
                  <a:gd name="connsiteY98" fmla="*/ 359403 h 1122218"/>
                  <a:gd name="connsiteX0" fmla="*/ 278721 w 1339816"/>
                  <a:gd name="connsiteY0" fmla="*/ 359403 h 1122218"/>
                  <a:gd name="connsiteX1" fmla="*/ 237157 w 1339816"/>
                  <a:gd name="connsiteY1" fmla="*/ 413191 h 1122218"/>
                  <a:gd name="connsiteX2" fmla="*/ 134471 w 1339816"/>
                  <a:gd name="connsiteY2" fmla="*/ 469424 h 1122218"/>
                  <a:gd name="connsiteX3" fmla="*/ 105132 w 1339816"/>
                  <a:gd name="connsiteY3" fmla="*/ 503653 h 1122218"/>
                  <a:gd name="connsiteX4" fmla="*/ 39119 w 1339816"/>
                  <a:gd name="connsiteY4" fmla="*/ 520768 h 1122218"/>
                  <a:gd name="connsiteX5" fmla="*/ 48898 w 1339816"/>
                  <a:gd name="connsiteY5" fmla="*/ 554997 h 1122218"/>
                  <a:gd name="connsiteX6" fmla="*/ 73348 w 1339816"/>
                  <a:gd name="connsiteY6" fmla="*/ 616120 h 1122218"/>
                  <a:gd name="connsiteX7" fmla="*/ 51343 w 1339816"/>
                  <a:gd name="connsiteY7" fmla="*/ 665018 h 1122218"/>
                  <a:gd name="connsiteX8" fmla="*/ 26894 w 1339816"/>
                  <a:gd name="connsiteY8" fmla="*/ 716361 h 1122218"/>
                  <a:gd name="connsiteX9" fmla="*/ 0 w 1339816"/>
                  <a:gd name="connsiteY9" fmla="*/ 740811 h 1122218"/>
                  <a:gd name="connsiteX10" fmla="*/ 4890 w 1339816"/>
                  <a:gd name="connsiteY10" fmla="*/ 777484 h 1122218"/>
                  <a:gd name="connsiteX11" fmla="*/ 66013 w 1339816"/>
                  <a:gd name="connsiteY11" fmla="*/ 789709 h 1122218"/>
                  <a:gd name="connsiteX12" fmla="*/ 58678 w 1339816"/>
                  <a:gd name="connsiteY12" fmla="*/ 845942 h 1122218"/>
                  <a:gd name="connsiteX13" fmla="*/ 56233 w 1339816"/>
                  <a:gd name="connsiteY13" fmla="*/ 882616 h 1122218"/>
                  <a:gd name="connsiteX14" fmla="*/ 110021 w 1339816"/>
                  <a:gd name="connsiteY14" fmla="*/ 897285 h 1122218"/>
                  <a:gd name="connsiteX15" fmla="*/ 158920 w 1339816"/>
                  <a:gd name="connsiteY15" fmla="*/ 924179 h 1122218"/>
                  <a:gd name="connsiteX16" fmla="*/ 161365 w 1339816"/>
                  <a:gd name="connsiteY16" fmla="*/ 953519 h 1122218"/>
                  <a:gd name="connsiteX17" fmla="*/ 144250 w 1339816"/>
                  <a:gd name="connsiteY17" fmla="*/ 975523 h 1122218"/>
                  <a:gd name="connsiteX18" fmla="*/ 141805 w 1339816"/>
                  <a:gd name="connsiteY18" fmla="*/ 1004862 h 1122218"/>
                  <a:gd name="connsiteX19" fmla="*/ 163810 w 1339816"/>
                  <a:gd name="connsiteY19" fmla="*/ 1029311 h 1122218"/>
                  <a:gd name="connsiteX20" fmla="*/ 210263 w 1339816"/>
                  <a:gd name="connsiteY20" fmla="*/ 1026866 h 1122218"/>
                  <a:gd name="connsiteX21" fmla="*/ 227378 w 1339816"/>
                  <a:gd name="connsiteY21" fmla="*/ 1009752 h 1122218"/>
                  <a:gd name="connsiteX22" fmla="*/ 244492 w 1339816"/>
                  <a:gd name="connsiteY22" fmla="*/ 1031756 h 1122218"/>
                  <a:gd name="connsiteX23" fmla="*/ 239602 w 1339816"/>
                  <a:gd name="connsiteY23" fmla="*/ 1061095 h 1122218"/>
                  <a:gd name="connsiteX24" fmla="*/ 244492 w 1339816"/>
                  <a:gd name="connsiteY24" fmla="*/ 1087989 h 1122218"/>
                  <a:gd name="connsiteX25" fmla="*/ 278721 w 1339816"/>
                  <a:gd name="connsiteY25" fmla="*/ 1122218 h 1122218"/>
                  <a:gd name="connsiteX26" fmla="*/ 325174 w 1339816"/>
                  <a:gd name="connsiteY26" fmla="*/ 1119773 h 1122218"/>
                  <a:gd name="connsiteX27" fmla="*/ 347179 w 1339816"/>
                  <a:gd name="connsiteY27" fmla="*/ 1119773 h 1122218"/>
                  <a:gd name="connsiteX28" fmla="*/ 374073 w 1339816"/>
                  <a:gd name="connsiteY28" fmla="*/ 1119773 h 1122218"/>
                  <a:gd name="connsiteX29" fmla="*/ 403412 w 1339816"/>
                  <a:gd name="connsiteY29" fmla="*/ 1085544 h 1122218"/>
                  <a:gd name="connsiteX30" fmla="*/ 437641 w 1339816"/>
                  <a:gd name="connsiteY30" fmla="*/ 1070875 h 1122218"/>
                  <a:gd name="connsiteX31" fmla="*/ 481649 w 1339816"/>
                  <a:gd name="connsiteY31" fmla="*/ 1075765 h 1122218"/>
                  <a:gd name="connsiteX32" fmla="*/ 537882 w 1339816"/>
                  <a:gd name="connsiteY32" fmla="*/ 1053760 h 1122218"/>
                  <a:gd name="connsiteX33" fmla="*/ 572111 w 1339816"/>
                  <a:gd name="connsiteY33" fmla="*/ 1046425 h 1122218"/>
                  <a:gd name="connsiteX34" fmla="*/ 601450 w 1339816"/>
                  <a:gd name="connsiteY34" fmla="*/ 1073320 h 1122218"/>
                  <a:gd name="connsiteX35" fmla="*/ 647904 w 1339816"/>
                  <a:gd name="connsiteY35" fmla="*/ 1063540 h 1122218"/>
                  <a:gd name="connsiteX36" fmla="*/ 672353 w 1339816"/>
                  <a:gd name="connsiteY36" fmla="*/ 1036646 h 1122218"/>
                  <a:gd name="connsiteX37" fmla="*/ 677243 w 1339816"/>
                  <a:gd name="connsiteY37" fmla="*/ 1026866 h 1122218"/>
                  <a:gd name="connsiteX38" fmla="*/ 726141 w 1339816"/>
                  <a:gd name="connsiteY38" fmla="*/ 1012197 h 1122218"/>
                  <a:gd name="connsiteX39" fmla="*/ 762815 w 1339816"/>
                  <a:gd name="connsiteY39" fmla="*/ 995082 h 1122218"/>
                  <a:gd name="connsiteX40" fmla="*/ 799489 w 1339816"/>
                  <a:gd name="connsiteY40" fmla="*/ 977968 h 1122218"/>
                  <a:gd name="connsiteX41" fmla="*/ 843497 w 1339816"/>
                  <a:gd name="connsiteY41" fmla="*/ 985302 h 1122218"/>
                  <a:gd name="connsiteX42" fmla="*/ 867947 w 1339816"/>
                  <a:gd name="connsiteY42" fmla="*/ 987747 h 1122218"/>
                  <a:gd name="connsiteX43" fmla="*/ 899730 w 1339816"/>
                  <a:gd name="connsiteY43" fmla="*/ 987747 h 1122218"/>
                  <a:gd name="connsiteX44" fmla="*/ 943739 w 1339816"/>
                  <a:gd name="connsiteY44" fmla="*/ 982858 h 1122218"/>
                  <a:gd name="connsiteX45" fmla="*/ 965743 w 1339816"/>
                  <a:gd name="connsiteY45" fmla="*/ 970633 h 1122218"/>
                  <a:gd name="connsiteX46" fmla="*/ 980413 w 1339816"/>
                  <a:gd name="connsiteY46" fmla="*/ 960853 h 1122218"/>
                  <a:gd name="connsiteX47" fmla="*/ 1019532 w 1339816"/>
                  <a:gd name="connsiteY47" fmla="*/ 919290 h 1122218"/>
                  <a:gd name="connsiteX48" fmla="*/ 1029311 w 1339816"/>
                  <a:gd name="connsiteY48" fmla="*/ 887506 h 1122218"/>
                  <a:gd name="connsiteX49" fmla="*/ 1029311 w 1339816"/>
                  <a:gd name="connsiteY49" fmla="*/ 865501 h 1122218"/>
                  <a:gd name="connsiteX50" fmla="*/ 1024421 w 1339816"/>
                  <a:gd name="connsiteY50" fmla="*/ 833717 h 1122218"/>
                  <a:gd name="connsiteX51" fmla="*/ 1029311 w 1339816"/>
                  <a:gd name="connsiteY51" fmla="*/ 809268 h 1122218"/>
                  <a:gd name="connsiteX52" fmla="*/ 1056205 w 1339816"/>
                  <a:gd name="connsiteY52" fmla="*/ 765260 h 1122218"/>
                  <a:gd name="connsiteX53" fmla="*/ 1087989 w 1339816"/>
                  <a:gd name="connsiteY53" fmla="*/ 713916 h 1122218"/>
                  <a:gd name="connsiteX54" fmla="*/ 1109994 w 1339816"/>
                  <a:gd name="connsiteY54" fmla="*/ 684577 h 1122218"/>
                  <a:gd name="connsiteX55" fmla="*/ 1124663 w 1339816"/>
                  <a:gd name="connsiteY55" fmla="*/ 645459 h 1122218"/>
                  <a:gd name="connsiteX56" fmla="*/ 1127108 w 1339816"/>
                  <a:gd name="connsiteY56" fmla="*/ 621009 h 1122218"/>
                  <a:gd name="connsiteX57" fmla="*/ 1129553 w 1339816"/>
                  <a:gd name="connsiteY57" fmla="*/ 594115 h 1122218"/>
                  <a:gd name="connsiteX58" fmla="*/ 1127108 w 1339816"/>
                  <a:gd name="connsiteY58" fmla="*/ 572111 h 1122218"/>
                  <a:gd name="connsiteX59" fmla="*/ 1129553 w 1339816"/>
                  <a:gd name="connsiteY59" fmla="*/ 535437 h 1122218"/>
                  <a:gd name="connsiteX60" fmla="*/ 1166227 w 1339816"/>
                  <a:gd name="connsiteY60" fmla="*/ 532992 h 1122218"/>
                  <a:gd name="connsiteX61" fmla="*/ 1195566 w 1339816"/>
                  <a:gd name="connsiteY61" fmla="*/ 545217 h 1122218"/>
                  <a:gd name="connsiteX62" fmla="*/ 1217570 w 1339816"/>
                  <a:gd name="connsiteY62" fmla="*/ 520768 h 1122218"/>
                  <a:gd name="connsiteX63" fmla="*/ 1239574 w 1339816"/>
                  <a:gd name="connsiteY63" fmla="*/ 506098 h 1122218"/>
                  <a:gd name="connsiteX64" fmla="*/ 1261579 w 1339816"/>
                  <a:gd name="connsiteY64" fmla="*/ 462090 h 1122218"/>
                  <a:gd name="connsiteX65" fmla="*/ 1317812 w 1339816"/>
                  <a:gd name="connsiteY65" fmla="*/ 437640 h 1122218"/>
                  <a:gd name="connsiteX66" fmla="*/ 1339816 w 1339816"/>
                  <a:gd name="connsiteY66" fmla="*/ 398522 h 1122218"/>
                  <a:gd name="connsiteX67" fmla="*/ 1325147 w 1339816"/>
                  <a:gd name="connsiteY67" fmla="*/ 366738 h 1122218"/>
                  <a:gd name="connsiteX68" fmla="*/ 1234684 w 1339816"/>
                  <a:gd name="connsiteY68" fmla="*/ 308060 h 1122218"/>
                  <a:gd name="connsiteX69" fmla="*/ 1134443 w 1339816"/>
                  <a:gd name="connsiteY69" fmla="*/ 188259 h 1122218"/>
                  <a:gd name="connsiteX70" fmla="*/ 1134443 w 1339816"/>
                  <a:gd name="connsiteY70" fmla="*/ 154030 h 1122218"/>
                  <a:gd name="connsiteX71" fmla="*/ 1198011 w 1339816"/>
                  <a:gd name="connsiteY71" fmla="*/ 88017 h 1122218"/>
                  <a:gd name="connsiteX72" fmla="*/ 1146667 w 1339816"/>
                  <a:gd name="connsiteY72" fmla="*/ 51343 h 1122218"/>
                  <a:gd name="connsiteX73" fmla="*/ 1127108 w 1339816"/>
                  <a:gd name="connsiteY73" fmla="*/ 0 h 1122218"/>
                  <a:gd name="connsiteX74" fmla="*/ 1105104 w 1339816"/>
                  <a:gd name="connsiteY74" fmla="*/ 17114 h 1122218"/>
                  <a:gd name="connsiteX75" fmla="*/ 1078210 w 1339816"/>
                  <a:gd name="connsiteY75" fmla="*/ 48898 h 1122218"/>
                  <a:gd name="connsiteX76" fmla="*/ 1048871 w 1339816"/>
                  <a:gd name="connsiteY76" fmla="*/ 110021 h 1122218"/>
                  <a:gd name="connsiteX77" fmla="*/ 1026866 w 1339816"/>
                  <a:gd name="connsiteY77" fmla="*/ 129581 h 1122218"/>
                  <a:gd name="connsiteX78" fmla="*/ 982858 w 1339816"/>
                  <a:gd name="connsiteY78" fmla="*/ 144250 h 1122218"/>
                  <a:gd name="connsiteX79" fmla="*/ 943739 w 1339816"/>
                  <a:gd name="connsiteY79" fmla="*/ 171144 h 1122218"/>
                  <a:gd name="connsiteX80" fmla="*/ 921735 w 1339816"/>
                  <a:gd name="connsiteY80" fmla="*/ 193148 h 1122218"/>
                  <a:gd name="connsiteX81" fmla="*/ 916845 w 1339816"/>
                  <a:gd name="connsiteY81" fmla="*/ 239602 h 1122218"/>
                  <a:gd name="connsiteX82" fmla="*/ 902493 w 1339816"/>
                  <a:gd name="connsiteY82" fmla="*/ 264114 h 1122218"/>
                  <a:gd name="connsiteX83" fmla="*/ 887888 w 1339816"/>
                  <a:gd name="connsiteY83" fmla="*/ 283737 h 1122218"/>
                  <a:gd name="connsiteX84" fmla="*/ 877726 w 1339816"/>
                  <a:gd name="connsiteY84" fmla="*/ 300725 h 1122218"/>
                  <a:gd name="connsiteX85" fmla="*/ 861057 w 1339816"/>
                  <a:gd name="connsiteY85" fmla="*/ 298344 h 1122218"/>
                  <a:gd name="connsiteX86" fmla="*/ 848387 w 1339816"/>
                  <a:gd name="connsiteY86" fmla="*/ 322729 h 1122218"/>
                  <a:gd name="connsiteX87" fmla="*/ 804379 w 1339816"/>
                  <a:gd name="connsiteY87" fmla="*/ 317839 h 1122218"/>
                  <a:gd name="connsiteX88" fmla="*/ 748145 w 1339816"/>
                  <a:gd name="connsiteY88" fmla="*/ 317839 h 1122218"/>
                  <a:gd name="connsiteX89" fmla="*/ 679688 w 1339816"/>
                  <a:gd name="connsiteY89" fmla="*/ 266496 h 1122218"/>
                  <a:gd name="connsiteX90" fmla="*/ 655239 w 1339816"/>
                  <a:gd name="connsiteY90" fmla="*/ 259161 h 1122218"/>
                  <a:gd name="connsiteX91" fmla="*/ 628344 w 1339816"/>
                  <a:gd name="connsiteY91" fmla="*/ 288500 h 1122218"/>
                  <a:gd name="connsiteX92" fmla="*/ 581891 w 1339816"/>
                  <a:gd name="connsiteY92" fmla="*/ 308060 h 1122218"/>
                  <a:gd name="connsiteX93" fmla="*/ 479204 w 1339816"/>
                  <a:gd name="connsiteY93" fmla="*/ 308060 h 1122218"/>
                  <a:gd name="connsiteX94" fmla="*/ 457200 w 1339816"/>
                  <a:gd name="connsiteY94" fmla="*/ 320284 h 1122218"/>
                  <a:gd name="connsiteX95" fmla="*/ 391187 w 1339816"/>
                  <a:gd name="connsiteY95" fmla="*/ 320284 h 1122218"/>
                  <a:gd name="connsiteX96" fmla="*/ 366738 w 1339816"/>
                  <a:gd name="connsiteY96" fmla="*/ 381407 h 1122218"/>
                  <a:gd name="connsiteX97" fmla="*/ 337399 w 1339816"/>
                  <a:gd name="connsiteY97" fmla="*/ 371628 h 1122218"/>
                  <a:gd name="connsiteX98" fmla="*/ 278721 w 1339816"/>
                  <a:gd name="connsiteY98" fmla="*/ 359403 h 1122218"/>
                  <a:gd name="connsiteX0" fmla="*/ 278721 w 1339816"/>
                  <a:gd name="connsiteY0" fmla="*/ 359403 h 1122218"/>
                  <a:gd name="connsiteX1" fmla="*/ 237157 w 1339816"/>
                  <a:gd name="connsiteY1" fmla="*/ 413191 h 1122218"/>
                  <a:gd name="connsiteX2" fmla="*/ 134471 w 1339816"/>
                  <a:gd name="connsiteY2" fmla="*/ 469424 h 1122218"/>
                  <a:gd name="connsiteX3" fmla="*/ 105132 w 1339816"/>
                  <a:gd name="connsiteY3" fmla="*/ 503653 h 1122218"/>
                  <a:gd name="connsiteX4" fmla="*/ 39119 w 1339816"/>
                  <a:gd name="connsiteY4" fmla="*/ 520768 h 1122218"/>
                  <a:gd name="connsiteX5" fmla="*/ 48898 w 1339816"/>
                  <a:gd name="connsiteY5" fmla="*/ 554997 h 1122218"/>
                  <a:gd name="connsiteX6" fmla="*/ 73348 w 1339816"/>
                  <a:gd name="connsiteY6" fmla="*/ 616120 h 1122218"/>
                  <a:gd name="connsiteX7" fmla="*/ 51343 w 1339816"/>
                  <a:gd name="connsiteY7" fmla="*/ 665018 h 1122218"/>
                  <a:gd name="connsiteX8" fmla="*/ 26894 w 1339816"/>
                  <a:gd name="connsiteY8" fmla="*/ 716361 h 1122218"/>
                  <a:gd name="connsiteX9" fmla="*/ 0 w 1339816"/>
                  <a:gd name="connsiteY9" fmla="*/ 740811 h 1122218"/>
                  <a:gd name="connsiteX10" fmla="*/ 4890 w 1339816"/>
                  <a:gd name="connsiteY10" fmla="*/ 777484 h 1122218"/>
                  <a:gd name="connsiteX11" fmla="*/ 66013 w 1339816"/>
                  <a:gd name="connsiteY11" fmla="*/ 789709 h 1122218"/>
                  <a:gd name="connsiteX12" fmla="*/ 58678 w 1339816"/>
                  <a:gd name="connsiteY12" fmla="*/ 845942 h 1122218"/>
                  <a:gd name="connsiteX13" fmla="*/ 56233 w 1339816"/>
                  <a:gd name="connsiteY13" fmla="*/ 882616 h 1122218"/>
                  <a:gd name="connsiteX14" fmla="*/ 110021 w 1339816"/>
                  <a:gd name="connsiteY14" fmla="*/ 897285 h 1122218"/>
                  <a:gd name="connsiteX15" fmla="*/ 158920 w 1339816"/>
                  <a:gd name="connsiteY15" fmla="*/ 924179 h 1122218"/>
                  <a:gd name="connsiteX16" fmla="*/ 161365 w 1339816"/>
                  <a:gd name="connsiteY16" fmla="*/ 953519 h 1122218"/>
                  <a:gd name="connsiteX17" fmla="*/ 144250 w 1339816"/>
                  <a:gd name="connsiteY17" fmla="*/ 975523 h 1122218"/>
                  <a:gd name="connsiteX18" fmla="*/ 141805 w 1339816"/>
                  <a:gd name="connsiteY18" fmla="*/ 1004862 h 1122218"/>
                  <a:gd name="connsiteX19" fmla="*/ 163810 w 1339816"/>
                  <a:gd name="connsiteY19" fmla="*/ 1029311 h 1122218"/>
                  <a:gd name="connsiteX20" fmla="*/ 210263 w 1339816"/>
                  <a:gd name="connsiteY20" fmla="*/ 1026866 h 1122218"/>
                  <a:gd name="connsiteX21" fmla="*/ 227378 w 1339816"/>
                  <a:gd name="connsiteY21" fmla="*/ 1009752 h 1122218"/>
                  <a:gd name="connsiteX22" fmla="*/ 244492 w 1339816"/>
                  <a:gd name="connsiteY22" fmla="*/ 1031756 h 1122218"/>
                  <a:gd name="connsiteX23" fmla="*/ 239602 w 1339816"/>
                  <a:gd name="connsiteY23" fmla="*/ 1061095 h 1122218"/>
                  <a:gd name="connsiteX24" fmla="*/ 244492 w 1339816"/>
                  <a:gd name="connsiteY24" fmla="*/ 1087989 h 1122218"/>
                  <a:gd name="connsiteX25" fmla="*/ 278721 w 1339816"/>
                  <a:gd name="connsiteY25" fmla="*/ 1122218 h 1122218"/>
                  <a:gd name="connsiteX26" fmla="*/ 325174 w 1339816"/>
                  <a:gd name="connsiteY26" fmla="*/ 1119773 h 1122218"/>
                  <a:gd name="connsiteX27" fmla="*/ 347179 w 1339816"/>
                  <a:gd name="connsiteY27" fmla="*/ 1119773 h 1122218"/>
                  <a:gd name="connsiteX28" fmla="*/ 374073 w 1339816"/>
                  <a:gd name="connsiteY28" fmla="*/ 1119773 h 1122218"/>
                  <a:gd name="connsiteX29" fmla="*/ 403412 w 1339816"/>
                  <a:gd name="connsiteY29" fmla="*/ 1085544 h 1122218"/>
                  <a:gd name="connsiteX30" fmla="*/ 437641 w 1339816"/>
                  <a:gd name="connsiteY30" fmla="*/ 1070875 h 1122218"/>
                  <a:gd name="connsiteX31" fmla="*/ 481649 w 1339816"/>
                  <a:gd name="connsiteY31" fmla="*/ 1075765 h 1122218"/>
                  <a:gd name="connsiteX32" fmla="*/ 537882 w 1339816"/>
                  <a:gd name="connsiteY32" fmla="*/ 1053760 h 1122218"/>
                  <a:gd name="connsiteX33" fmla="*/ 572111 w 1339816"/>
                  <a:gd name="connsiteY33" fmla="*/ 1046425 h 1122218"/>
                  <a:gd name="connsiteX34" fmla="*/ 601450 w 1339816"/>
                  <a:gd name="connsiteY34" fmla="*/ 1073320 h 1122218"/>
                  <a:gd name="connsiteX35" fmla="*/ 647904 w 1339816"/>
                  <a:gd name="connsiteY35" fmla="*/ 1063540 h 1122218"/>
                  <a:gd name="connsiteX36" fmla="*/ 672353 w 1339816"/>
                  <a:gd name="connsiteY36" fmla="*/ 1036646 h 1122218"/>
                  <a:gd name="connsiteX37" fmla="*/ 677243 w 1339816"/>
                  <a:gd name="connsiteY37" fmla="*/ 1026866 h 1122218"/>
                  <a:gd name="connsiteX38" fmla="*/ 726141 w 1339816"/>
                  <a:gd name="connsiteY38" fmla="*/ 1012197 h 1122218"/>
                  <a:gd name="connsiteX39" fmla="*/ 762815 w 1339816"/>
                  <a:gd name="connsiteY39" fmla="*/ 995082 h 1122218"/>
                  <a:gd name="connsiteX40" fmla="*/ 799489 w 1339816"/>
                  <a:gd name="connsiteY40" fmla="*/ 977968 h 1122218"/>
                  <a:gd name="connsiteX41" fmla="*/ 843497 w 1339816"/>
                  <a:gd name="connsiteY41" fmla="*/ 985302 h 1122218"/>
                  <a:gd name="connsiteX42" fmla="*/ 867947 w 1339816"/>
                  <a:gd name="connsiteY42" fmla="*/ 987747 h 1122218"/>
                  <a:gd name="connsiteX43" fmla="*/ 899730 w 1339816"/>
                  <a:gd name="connsiteY43" fmla="*/ 987747 h 1122218"/>
                  <a:gd name="connsiteX44" fmla="*/ 943739 w 1339816"/>
                  <a:gd name="connsiteY44" fmla="*/ 982858 h 1122218"/>
                  <a:gd name="connsiteX45" fmla="*/ 965743 w 1339816"/>
                  <a:gd name="connsiteY45" fmla="*/ 970633 h 1122218"/>
                  <a:gd name="connsiteX46" fmla="*/ 980413 w 1339816"/>
                  <a:gd name="connsiteY46" fmla="*/ 960853 h 1122218"/>
                  <a:gd name="connsiteX47" fmla="*/ 1019532 w 1339816"/>
                  <a:gd name="connsiteY47" fmla="*/ 919290 h 1122218"/>
                  <a:gd name="connsiteX48" fmla="*/ 1029311 w 1339816"/>
                  <a:gd name="connsiteY48" fmla="*/ 887506 h 1122218"/>
                  <a:gd name="connsiteX49" fmla="*/ 1029311 w 1339816"/>
                  <a:gd name="connsiteY49" fmla="*/ 865501 h 1122218"/>
                  <a:gd name="connsiteX50" fmla="*/ 1024421 w 1339816"/>
                  <a:gd name="connsiteY50" fmla="*/ 833717 h 1122218"/>
                  <a:gd name="connsiteX51" fmla="*/ 1029311 w 1339816"/>
                  <a:gd name="connsiteY51" fmla="*/ 809268 h 1122218"/>
                  <a:gd name="connsiteX52" fmla="*/ 1056205 w 1339816"/>
                  <a:gd name="connsiteY52" fmla="*/ 765260 h 1122218"/>
                  <a:gd name="connsiteX53" fmla="*/ 1087989 w 1339816"/>
                  <a:gd name="connsiteY53" fmla="*/ 713916 h 1122218"/>
                  <a:gd name="connsiteX54" fmla="*/ 1109994 w 1339816"/>
                  <a:gd name="connsiteY54" fmla="*/ 684577 h 1122218"/>
                  <a:gd name="connsiteX55" fmla="*/ 1124663 w 1339816"/>
                  <a:gd name="connsiteY55" fmla="*/ 645459 h 1122218"/>
                  <a:gd name="connsiteX56" fmla="*/ 1127108 w 1339816"/>
                  <a:gd name="connsiteY56" fmla="*/ 621009 h 1122218"/>
                  <a:gd name="connsiteX57" fmla="*/ 1129553 w 1339816"/>
                  <a:gd name="connsiteY57" fmla="*/ 594115 h 1122218"/>
                  <a:gd name="connsiteX58" fmla="*/ 1127108 w 1339816"/>
                  <a:gd name="connsiteY58" fmla="*/ 572111 h 1122218"/>
                  <a:gd name="connsiteX59" fmla="*/ 1129553 w 1339816"/>
                  <a:gd name="connsiteY59" fmla="*/ 535437 h 1122218"/>
                  <a:gd name="connsiteX60" fmla="*/ 1166227 w 1339816"/>
                  <a:gd name="connsiteY60" fmla="*/ 532992 h 1122218"/>
                  <a:gd name="connsiteX61" fmla="*/ 1195566 w 1339816"/>
                  <a:gd name="connsiteY61" fmla="*/ 545217 h 1122218"/>
                  <a:gd name="connsiteX62" fmla="*/ 1217570 w 1339816"/>
                  <a:gd name="connsiteY62" fmla="*/ 520768 h 1122218"/>
                  <a:gd name="connsiteX63" fmla="*/ 1239574 w 1339816"/>
                  <a:gd name="connsiteY63" fmla="*/ 506098 h 1122218"/>
                  <a:gd name="connsiteX64" fmla="*/ 1261579 w 1339816"/>
                  <a:gd name="connsiteY64" fmla="*/ 462090 h 1122218"/>
                  <a:gd name="connsiteX65" fmla="*/ 1317812 w 1339816"/>
                  <a:gd name="connsiteY65" fmla="*/ 437640 h 1122218"/>
                  <a:gd name="connsiteX66" fmla="*/ 1339816 w 1339816"/>
                  <a:gd name="connsiteY66" fmla="*/ 398522 h 1122218"/>
                  <a:gd name="connsiteX67" fmla="*/ 1325147 w 1339816"/>
                  <a:gd name="connsiteY67" fmla="*/ 366738 h 1122218"/>
                  <a:gd name="connsiteX68" fmla="*/ 1234684 w 1339816"/>
                  <a:gd name="connsiteY68" fmla="*/ 308060 h 1122218"/>
                  <a:gd name="connsiteX69" fmla="*/ 1134443 w 1339816"/>
                  <a:gd name="connsiteY69" fmla="*/ 188259 h 1122218"/>
                  <a:gd name="connsiteX70" fmla="*/ 1134443 w 1339816"/>
                  <a:gd name="connsiteY70" fmla="*/ 154030 h 1122218"/>
                  <a:gd name="connsiteX71" fmla="*/ 1198011 w 1339816"/>
                  <a:gd name="connsiteY71" fmla="*/ 88017 h 1122218"/>
                  <a:gd name="connsiteX72" fmla="*/ 1146667 w 1339816"/>
                  <a:gd name="connsiteY72" fmla="*/ 51343 h 1122218"/>
                  <a:gd name="connsiteX73" fmla="*/ 1127108 w 1339816"/>
                  <a:gd name="connsiteY73" fmla="*/ 0 h 1122218"/>
                  <a:gd name="connsiteX74" fmla="*/ 1105104 w 1339816"/>
                  <a:gd name="connsiteY74" fmla="*/ 17114 h 1122218"/>
                  <a:gd name="connsiteX75" fmla="*/ 1078210 w 1339816"/>
                  <a:gd name="connsiteY75" fmla="*/ 48898 h 1122218"/>
                  <a:gd name="connsiteX76" fmla="*/ 1048871 w 1339816"/>
                  <a:gd name="connsiteY76" fmla="*/ 110021 h 1122218"/>
                  <a:gd name="connsiteX77" fmla="*/ 1026866 w 1339816"/>
                  <a:gd name="connsiteY77" fmla="*/ 129581 h 1122218"/>
                  <a:gd name="connsiteX78" fmla="*/ 982858 w 1339816"/>
                  <a:gd name="connsiteY78" fmla="*/ 144250 h 1122218"/>
                  <a:gd name="connsiteX79" fmla="*/ 943739 w 1339816"/>
                  <a:gd name="connsiteY79" fmla="*/ 171144 h 1122218"/>
                  <a:gd name="connsiteX80" fmla="*/ 921735 w 1339816"/>
                  <a:gd name="connsiteY80" fmla="*/ 193148 h 1122218"/>
                  <a:gd name="connsiteX81" fmla="*/ 916845 w 1339816"/>
                  <a:gd name="connsiteY81" fmla="*/ 239602 h 1122218"/>
                  <a:gd name="connsiteX82" fmla="*/ 902493 w 1339816"/>
                  <a:gd name="connsiteY82" fmla="*/ 264114 h 1122218"/>
                  <a:gd name="connsiteX83" fmla="*/ 887888 w 1339816"/>
                  <a:gd name="connsiteY83" fmla="*/ 283737 h 1122218"/>
                  <a:gd name="connsiteX84" fmla="*/ 877726 w 1339816"/>
                  <a:gd name="connsiteY84" fmla="*/ 300725 h 1122218"/>
                  <a:gd name="connsiteX85" fmla="*/ 861057 w 1339816"/>
                  <a:gd name="connsiteY85" fmla="*/ 298344 h 1122218"/>
                  <a:gd name="connsiteX86" fmla="*/ 834099 w 1339816"/>
                  <a:gd name="connsiteY86" fmla="*/ 320348 h 1122218"/>
                  <a:gd name="connsiteX87" fmla="*/ 804379 w 1339816"/>
                  <a:gd name="connsiteY87" fmla="*/ 317839 h 1122218"/>
                  <a:gd name="connsiteX88" fmla="*/ 748145 w 1339816"/>
                  <a:gd name="connsiteY88" fmla="*/ 317839 h 1122218"/>
                  <a:gd name="connsiteX89" fmla="*/ 679688 w 1339816"/>
                  <a:gd name="connsiteY89" fmla="*/ 266496 h 1122218"/>
                  <a:gd name="connsiteX90" fmla="*/ 655239 w 1339816"/>
                  <a:gd name="connsiteY90" fmla="*/ 259161 h 1122218"/>
                  <a:gd name="connsiteX91" fmla="*/ 628344 w 1339816"/>
                  <a:gd name="connsiteY91" fmla="*/ 288500 h 1122218"/>
                  <a:gd name="connsiteX92" fmla="*/ 581891 w 1339816"/>
                  <a:gd name="connsiteY92" fmla="*/ 308060 h 1122218"/>
                  <a:gd name="connsiteX93" fmla="*/ 479204 w 1339816"/>
                  <a:gd name="connsiteY93" fmla="*/ 308060 h 1122218"/>
                  <a:gd name="connsiteX94" fmla="*/ 457200 w 1339816"/>
                  <a:gd name="connsiteY94" fmla="*/ 320284 h 1122218"/>
                  <a:gd name="connsiteX95" fmla="*/ 391187 w 1339816"/>
                  <a:gd name="connsiteY95" fmla="*/ 320284 h 1122218"/>
                  <a:gd name="connsiteX96" fmla="*/ 366738 w 1339816"/>
                  <a:gd name="connsiteY96" fmla="*/ 381407 h 1122218"/>
                  <a:gd name="connsiteX97" fmla="*/ 337399 w 1339816"/>
                  <a:gd name="connsiteY97" fmla="*/ 371628 h 1122218"/>
                  <a:gd name="connsiteX98" fmla="*/ 278721 w 1339816"/>
                  <a:gd name="connsiteY98" fmla="*/ 359403 h 1122218"/>
                  <a:gd name="connsiteX0" fmla="*/ 278721 w 1339816"/>
                  <a:gd name="connsiteY0" fmla="*/ 359403 h 1122218"/>
                  <a:gd name="connsiteX1" fmla="*/ 237157 w 1339816"/>
                  <a:gd name="connsiteY1" fmla="*/ 413191 h 1122218"/>
                  <a:gd name="connsiteX2" fmla="*/ 134471 w 1339816"/>
                  <a:gd name="connsiteY2" fmla="*/ 469424 h 1122218"/>
                  <a:gd name="connsiteX3" fmla="*/ 105132 w 1339816"/>
                  <a:gd name="connsiteY3" fmla="*/ 503653 h 1122218"/>
                  <a:gd name="connsiteX4" fmla="*/ 39119 w 1339816"/>
                  <a:gd name="connsiteY4" fmla="*/ 520768 h 1122218"/>
                  <a:gd name="connsiteX5" fmla="*/ 48898 w 1339816"/>
                  <a:gd name="connsiteY5" fmla="*/ 554997 h 1122218"/>
                  <a:gd name="connsiteX6" fmla="*/ 73348 w 1339816"/>
                  <a:gd name="connsiteY6" fmla="*/ 616120 h 1122218"/>
                  <a:gd name="connsiteX7" fmla="*/ 51343 w 1339816"/>
                  <a:gd name="connsiteY7" fmla="*/ 665018 h 1122218"/>
                  <a:gd name="connsiteX8" fmla="*/ 26894 w 1339816"/>
                  <a:gd name="connsiteY8" fmla="*/ 716361 h 1122218"/>
                  <a:gd name="connsiteX9" fmla="*/ 0 w 1339816"/>
                  <a:gd name="connsiteY9" fmla="*/ 740811 h 1122218"/>
                  <a:gd name="connsiteX10" fmla="*/ 4890 w 1339816"/>
                  <a:gd name="connsiteY10" fmla="*/ 777484 h 1122218"/>
                  <a:gd name="connsiteX11" fmla="*/ 66013 w 1339816"/>
                  <a:gd name="connsiteY11" fmla="*/ 789709 h 1122218"/>
                  <a:gd name="connsiteX12" fmla="*/ 58678 w 1339816"/>
                  <a:gd name="connsiteY12" fmla="*/ 845942 h 1122218"/>
                  <a:gd name="connsiteX13" fmla="*/ 56233 w 1339816"/>
                  <a:gd name="connsiteY13" fmla="*/ 882616 h 1122218"/>
                  <a:gd name="connsiteX14" fmla="*/ 110021 w 1339816"/>
                  <a:gd name="connsiteY14" fmla="*/ 897285 h 1122218"/>
                  <a:gd name="connsiteX15" fmla="*/ 158920 w 1339816"/>
                  <a:gd name="connsiteY15" fmla="*/ 924179 h 1122218"/>
                  <a:gd name="connsiteX16" fmla="*/ 161365 w 1339816"/>
                  <a:gd name="connsiteY16" fmla="*/ 953519 h 1122218"/>
                  <a:gd name="connsiteX17" fmla="*/ 144250 w 1339816"/>
                  <a:gd name="connsiteY17" fmla="*/ 975523 h 1122218"/>
                  <a:gd name="connsiteX18" fmla="*/ 141805 w 1339816"/>
                  <a:gd name="connsiteY18" fmla="*/ 1004862 h 1122218"/>
                  <a:gd name="connsiteX19" fmla="*/ 163810 w 1339816"/>
                  <a:gd name="connsiteY19" fmla="*/ 1029311 h 1122218"/>
                  <a:gd name="connsiteX20" fmla="*/ 210263 w 1339816"/>
                  <a:gd name="connsiteY20" fmla="*/ 1026866 h 1122218"/>
                  <a:gd name="connsiteX21" fmla="*/ 227378 w 1339816"/>
                  <a:gd name="connsiteY21" fmla="*/ 1009752 h 1122218"/>
                  <a:gd name="connsiteX22" fmla="*/ 244492 w 1339816"/>
                  <a:gd name="connsiteY22" fmla="*/ 1031756 h 1122218"/>
                  <a:gd name="connsiteX23" fmla="*/ 239602 w 1339816"/>
                  <a:gd name="connsiteY23" fmla="*/ 1061095 h 1122218"/>
                  <a:gd name="connsiteX24" fmla="*/ 244492 w 1339816"/>
                  <a:gd name="connsiteY24" fmla="*/ 1087989 h 1122218"/>
                  <a:gd name="connsiteX25" fmla="*/ 278721 w 1339816"/>
                  <a:gd name="connsiteY25" fmla="*/ 1122218 h 1122218"/>
                  <a:gd name="connsiteX26" fmla="*/ 325174 w 1339816"/>
                  <a:gd name="connsiteY26" fmla="*/ 1119773 h 1122218"/>
                  <a:gd name="connsiteX27" fmla="*/ 347179 w 1339816"/>
                  <a:gd name="connsiteY27" fmla="*/ 1119773 h 1122218"/>
                  <a:gd name="connsiteX28" fmla="*/ 374073 w 1339816"/>
                  <a:gd name="connsiteY28" fmla="*/ 1119773 h 1122218"/>
                  <a:gd name="connsiteX29" fmla="*/ 403412 w 1339816"/>
                  <a:gd name="connsiteY29" fmla="*/ 1085544 h 1122218"/>
                  <a:gd name="connsiteX30" fmla="*/ 437641 w 1339816"/>
                  <a:gd name="connsiteY30" fmla="*/ 1070875 h 1122218"/>
                  <a:gd name="connsiteX31" fmla="*/ 481649 w 1339816"/>
                  <a:gd name="connsiteY31" fmla="*/ 1075765 h 1122218"/>
                  <a:gd name="connsiteX32" fmla="*/ 537882 w 1339816"/>
                  <a:gd name="connsiteY32" fmla="*/ 1053760 h 1122218"/>
                  <a:gd name="connsiteX33" fmla="*/ 572111 w 1339816"/>
                  <a:gd name="connsiteY33" fmla="*/ 1046425 h 1122218"/>
                  <a:gd name="connsiteX34" fmla="*/ 601450 w 1339816"/>
                  <a:gd name="connsiteY34" fmla="*/ 1073320 h 1122218"/>
                  <a:gd name="connsiteX35" fmla="*/ 647904 w 1339816"/>
                  <a:gd name="connsiteY35" fmla="*/ 1063540 h 1122218"/>
                  <a:gd name="connsiteX36" fmla="*/ 672353 w 1339816"/>
                  <a:gd name="connsiteY36" fmla="*/ 1036646 h 1122218"/>
                  <a:gd name="connsiteX37" fmla="*/ 677243 w 1339816"/>
                  <a:gd name="connsiteY37" fmla="*/ 1026866 h 1122218"/>
                  <a:gd name="connsiteX38" fmla="*/ 726141 w 1339816"/>
                  <a:gd name="connsiteY38" fmla="*/ 1012197 h 1122218"/>
                  <a:gd name="connsiteX39" fmla="*/ 762815 w 1339816"/>
                  <a:gd name="connsiteY39" fmla="*/ 995082 h 1122218"/>
                  <a:gd name="connsiteX40" fmla="*/ 799489 w 1339816"/>
                  <a:gd name="connsiteY40" fmla="*/ 977968 h 1122218"/>
                  <a:gd name="connsiteX41" fmla="*/ 843497 w 1339816"/>
                  <a:gd name="connsiteY41" fmla="*/ 985302 h 1122218"/>
                  <a:gd name="connsiteX42" fmla="*/ 867947 w 1339816"/>
                  <a:gd name="connsiteY42" fmla="*/ 987747 h 1122218"/>
                  <a:gd name="connsiteX43" fmla="*/ 899730 w 1339816"/>
                  <a:gd name="connsiteY43" fmla="*/ 987747 h 1122218"/>
                  <a:gd name="connsiteX44" fmla="*/ 943739 w 1339816"/>
                  <a:gd name="connsiteY44" fmla="*/ 982858 h 1122218"/>
                  <a:gd name="connsiteX45" fmla="*/ 965743 w 1339816"/>
                  <a:gd name="connsiteY45" fmla="*/ 970633 h 1122218"/>
                  <a:gd name="connsiteX46" fmla="*/ 980413 w 1339816"/>
                  <a:gd name="connsiteY46" fmla="*/ 960853 h 1122218"/>
                  <a:gd name="connsiteX47" fmla="*/ 1019532 w 1339816"/>
                  <a:gd name="connsiteY47" fmla="*/ 919290 h 1122218"/>
                  <a:gd name="connsiteX48" fmla="*/ 1029311 w 1339816"/>
                  <a:gd name="connsiteY48" fmla="*/ 887506 h 1122218"/>
                  <a:gd name="connsiteX49" fmla="*/ 1029311 w 1339816"/>
                  <a:gd name="connsiteY49" fmla="*/ 865501 h 1122218"/>
                  <a:gd name="connsiteX50" fmla="*/ 1024421 w 1339816"/>
                  <a:gd name="connsiteY50" fmla="*/ 833717 h 1122218"/>
                  <a:gd name="connsiteX51" fmla="*/ 1029311 w 1339816"/>
                  <a:gd name="connsiteY51" fmla="*/ 809268 h 1122218"/>
                  <a:gd name="connsiteX52" fmla="*/ 1056205 w 1339816"/>
                  <a:gd name="connsiteY52" fmla="*/ 765260 h 1122218"/>
                  <a:gd name="connsiteX53" fmla="*/ 1087989 w 1339816"/>
                  <a:gd name="connsiteY53" fmla="*/ 713916 h 1122218"/>
                  <a:gd name="connsiteX54" fmla="*/ 1109994 w 1339816"/>
                  <a:gd name="connsiteY54" fmla="*/ 684577 h 1122218"/>
                  <a:gd name="connsiteX55" fmla="*/ 1124663 w 1339816"/>
                  <a:gd name="connsiteY55" fmla="*/ 645459 h 1122218"/>
                  <a:gd name="connsiteX56" fmla="*/ 1127108 w 1339816"/>
                  <a:gd name="connsiteY56" fmla="*/ 621009 h 1122218"/>
                  <a:gd name="connsiteX57" fmla="*/ 1129553 w 1339816"/>
                  <a:gd name="connsiteY57" fmla="*/ 594115 h 1122218"/>
                  <a:gd name="connsiteX58" fmla="*/ 1127108 w 1339816"/>
                  <a:gd name="connsiteY58" fmla="*/ 572111 h 1122218"/>
                  <a:gd name="connsiteX59" fmla="*/ 1129553 w 1339816"/>
                  <a:gd name="connsiteY59" fmla="*/ 535437 h 1122218"/>
                  <a:gd name="connsiteX60" fmla="*/ 1166227 w 1339816"/>
                  <a:gd name="connsiteY60" fmla="*/ 532992 h 1122218"/>
                  <a:gd name="connsiteX61" fmla="*/ 1195566 w 1339816"/>
                  <a:gd name="connsiteY61" fmla="*/ 545217 h 1122218"/>
                  <a:gd name="connsiteX62" fmla="*/ 1217570 w 1339816"/>
                  <a:gd name="connsiteY62" fmla="*/ 520768 h 1122218"/>
                  <a:gd name="connsiteX63" fmla="*/ 1239574 w 1339816"/>
                  <a:gd name="connsiteY63" fmla="*/ 506098 h 1122218"/>
                  <a:gd name="connsiteX64" fmla="*/ 1261579 w 1339816"/>
                  <a:gd name="connsiteY64" fmla="*/ 462090 h 1122218"/>
                  <a:gd name="connsiteX65" fmla="*/ 1317812 w 1339816"/>
                  <a:gd name="connsiteY65" fmla="*/ 437640 h 1122218"/>
                  <a:gd name="connsiteX66" fmla="*/ 1339816 w 1339816"/>
                  <a:gd name="connsiteY66" fmla="*/ 398522 h 1122218"/>
                  <a:gd name="connsiteX67" fmla="*/ 1325147 w 1339816"/>
                  <a:gd name="connsiteY67" fmla="*/ 366738 h 1122218"/>
                  <a:gd name="connsiteX68" fmla="*/ 1234684 w 1339816"/>
                  <a:gd name="connsiteY68" fmla="*/ 308060 h 1122218"/>
                  <a:gd name="connsiteX69" fmla="*/ 1134443 w 1339816"/>
                  <a:gd name="connsiteY69" fmla="*/ 188259 h 1122218"/>
                  <a:gd name="connsiteX70" fmla="*/ 1134443 w 1339816"/>
                  <a:gd name="connsiteY70" fmla="*/ 154030 h 1122218"/>
                  <a:gd name="connsiteX71" fmla="*/ 1198011 w 1339816"/>
                  <a:gd name="connsiteY71" fmla="*/ 88017 h 1122218"/>
                  <a:gd name="connsiteX72" fmla="*/ 1146667 w 1339816"/>
                  <a:gd name="connsiteY72" fmla="*/ 51343 h 1122218"/>
                  <a:gd name="connsiteX73" fmla="*/ 1127108 w 1339816"/>
                  <a:gd name="connsiteY73" fmla="*/ 0 h 1122218"/>
                  <a:gd name="connsiteX74" fmla="*/ 1105104 w 1339816"/>
                  <a:gd name="connsiteY74" fmla="*/ 17114 h 1122218"/>
                  <a:gd name="connsiteX75" fmla="*/ 1078210 w 1339816"/>
                  <a:gd name="connsiteY75" fmla="*/ 48898 h 1122218"/>
                  <a:gd name="connsiteX76" fmla="*/ 1048871 w 1339816"/>
                  <a:gd name="connsiteY76" fmla="*/ 110021 h 1122218"/>
                  <a:gd name="connsiteX77" fmla="*/ 1026866 w 1339816"/>
                  <a:gd name="connsiteY77" fmla="*/ 129581 h 1122218"/>
                  <a:gd name="connsiteX78" fmla="*/ 982858 w 1339816"/>
                  <a:gd name="connsiteY78" fmla="*/ 144250 h 1122218"/>
                  <a:gd name="connsiteX79" fmla="*/ 943739 w 1339816"/>
                  <a:gd name="connsiteY79" fmla="*/ 171144 h 1122218"/>
                  <a:gd name="connsiteX80" fmla="*/ 921735 w 1339816"/>
                  <a:gd name="connsiteY80" fmla="*/ 193148 h 1122218"/>
                  <a:gd name="connsiteX81" fmla="*/ 916845 w 1339816"/>
                  <a:gd name="connsiteY81" fmla="*/ 239602 h 1122218"/>
                  <a:gd name="connsiteX82" fmla="*/ 902493 w 1339816"/>
                  <a:gd name="connsiteY82" fmla="*/ 264114 h 1122218"/>
                  <a:gd name="connsiteX83" fmla="*/ 887888 w 1339816"/>
                  <a:gd name="connsiteY83" fmla="*/ 283737 h 1122218"/>
                  <a:gd name="connsiteX84" fmla="*/ 877726 w 1339816"/>
                  <a:gd name="connsiteY84" fmla="*/ 300725 h 1122218"/>
                  <a:gd name="connsiteX85" fmla="*/ 858676 w 1339816"/>
                  <a:gd name="connsiteY85" fmla="*/ 310250 h 1122218"/>
                  <a:gd name="connsiteX86" fmla="*/ 834099 w 1339816"/>
                  <a:gd name="connsiteY86" fmla="*/ 320348 h 1122218"/>
                  <a:gd name="connsiteX87" fmla="*/ 804379 w 1339816"/>
                  <a:gd name="connsiteY87" fmla="*/ 317839 h 1122218"/>
                  <a:gd name="connsiteX88" fmla="*/ 748145 w 1339816"/>
                  <a:gd name="connsiteY88" fmla="*/ 317839 h 1122218"/>
                  <a:gd name="connsiteX89" fmla="*/ 679688 w 1339816"/>
                  <a:gd name="connsiteY89" fmla="*/ 266496 h 1122218"/>
                  <a:gd name="connsiteX90" fmla="*/ 655239 w 1339816"/>
                  <a:gd name="connsiteY90" fmla="*/ 259161 h 1122218"/>
                  <a:gd name="connsiteX91" fmla="*/ 628344 w 1339816"/>
                  <a:gd name="connsiteY91" fmla="*/ 288500 h 1122218"/>
                  <a:gd name="connsiteX92" fmla="*/ 581891 w 1339816"/>
                  <a:gd name="connsiteY92" fmla="*/ 308060 h 1122218"/>
                  <a:gd name="connsiteX93" fmla="*/ 479204 w 1339816"/>
                  <a:gd name="connsiteY93" fmla="*/ 308060 h 1122218"/>
                  <a:gd name="connsiteX94" fmla="*/ 457200 w 1339816"/>
                  <a:gd name="connsiteY94" fmla="*/ 320284 h 1122218"/>
                  <a:gd name="connsiteX95" fmla="*/ 391187 w 1339816"/>
                  <a:gd name="connsiteY95" fmla="*/ 320284 h 1122218"/>
                  <a:gd name="connsiteX96" fmla="*/ 366738 w 1339816"/>
                  <a:gd name="connsiteY96" fmla="*/ 381407 h 1122218"/>
                  <a:gd name="connsiteX97" fmla="*/ 337399 w 1339816"/>
                  <a:gd name="connsiteY97" fmla="*/ 371628 h 1122218"/>
                  <a:gd name="connsiteX98" fmla="*/ 278721 w 1339816"/>
                  <a:gd name="connsiteY98" fmla="*/ 359403 h 112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339816" h="1122218">
                    <a:moveTo>
                      <a:pt x="278721" y="359403"/>
                    </a:moveTo>
                    <a:lnTo>
                      <a:pt x="237157" y="413191"/>
                    </a:lnTo>
                    <a:lnTo>
                      <a:pt x="134471" y="469424"/>
                    </a:lnTo>
                    <a:lnTo>
                      <a:pt x="105132" y="503653"/>
                    </a:lnTo>
                    <a:lnTo>
                      <a:pt x="39119" y="520768"/>
                    </a:lnTo>
                    <a:lnTo>
                      <a:pt x="48898" y="554997"/>
                    </a:lnTo>
                    <a:lnTo>
                      <a:pt x="73348" y="616120"/>
                    </a:lnTo>
                    <a:lnTo>
                      <a:pt x="51343" y="665018"/>
                    </a:lnTo>
                    <a:lnTo>
                      <a:pt x="26894" y="716361"/>
                    </a:lnTo>
                    <a:lnTo>
                      <a:pt x="0" y="740811"/>
                    </a:lnTo>
                    <a:lnTo>
                      <a:pt x="4890" y="777484"/>
                    </a:lnTo>
                    <a:lnTo>
                      <a:pt x="66013" y="789709"/>
                    </a:lnTo>
                    <a:lnTo>
                      <a:pt x="58678" y="845942"/>
                    </a:lnTo>
                    <a:lnTo>
                      <a:pt x="56233" y="882616"/>
                    </a:lnTo>
                    <a:lnTo>
                      <a:pt x="110021" y="897285"/>
                    </a:lnTo>
                    <a:lnTo>
                      <a:pt x="158920" y="924179"/>
                    </a:lnTo>
                    <a:lnTo>
                      <a:pt x="161365" y="953519"/>
                    </a:lnTo>
                    <a:lnTo>
                      <a:pt x="144250" y="975523"/>
                    </a:lnTo>
                    <a:lnTo>
                      <a:pt x="141805" y="1004862"/>
                    </a:lnTo>
                    <a:lnTo>
                      <a:pt x="163810" y="1029311"/>
                    </a:lnTo>
                    <a:lnTo>
                      <a:pt x="210263" y="1026866"/>
                    </a:lnTo>
                    <a:lnTo>
                      <a:pt x="227378" y="1009752"/>
                    </a:lnTo>
                    <a:lnTo>
                      <a:pt x="244492" y="1031756"/>
                    </a:lnTo>
                    <a:lnTo>
                      <a:pt x="239602" y="1061095"/>
                    </a:lnTo>
                    <a:lnTo>
                      <a:pt x="244492" y="1087989"/>
                    </a:lnTo>
                    <a:lnTo>
                      <a:pt x="278721" y="1122218"/>
                    </a:lnTo>
                    <a:lnTo>
                      <a:pt x="325174" y="1119773"/>
                    </a:lnTo>
                    <a:lnTo>
                      <a:pt x="347179" y="1119773"/>
                    </a:lnTo>
                    <a:lnTo>
                      <a:pt x="374073" y="1119773"/>
                    </a:lnTo>
                    <a:lnTo>
                      <a:pt x="403412" y="1085544"/>
                    </a:lnTo>
                    <a:lnTo>
                      <a:pt x="437641" y="1070875"/>
                    </a:lnTo>
                    <a:lnTo>
                      <a:pt x="481649" y="1075765"/>
                    </a:lnTo>
                    <a:lnTo>
                      <a:pt x="537882" y="1053760"/>
                    </a:lnTo>
                    <a:lnTo>
                      <a:pt x="572111" y="1046425"/>
                    </a:lnTo>
                    <a:lnTo>
                      <a:pt x="601450" y="1073320"/>
                    </a:lnTo>
                    <a:lnTo>
                      <a:pt x="647904" y="1063540"/>
                    </a:lnTo>
                    <a:lnTo>
                      <a:pt x="672353" y="1036646"/>
                    </a:lnTo>
                    <a:lnTo>
                      <a:pt x="677243" y="1026866"/>
                    </a:lnTo>
                    <a:lnTo>
                      <a:pt x="726141" y="1012197"/>
                    </a:lnTo>
                    <a:lnTo>
                      <a:pt x="762815" y="995082"/>
                    </a:lnTo>
                    <a:lnTo>
                      <a:pt x="799489" y="977968"/>
                    </a:lnTo>
                    <a:lnTo>
                      <a:pt x="843497" y="985302"/>
                    </a:lnTo>
                    <a:cubicBezTo>
                      <a:pt x="866312" y="987837"/>
                      <a:pt x="858122" y="987747"/>
                      <a:pt x="867947" y="987747"/>
                    </a:cubicBezTo>
                    <a:lnTo>
                      <a:pt x="899730" y="987747"/>
                    </a:lnTo>
                    <a:lnTo>
                      <a:pt x="943739" y="982858"/>
                    </a:lnTo>
                    <a:cubicBezTo>
                      <a:pt x="964329" y="972563"/>
                      <a:pt x="958144" y="978232"/>
                      <a:pt x="965743" y="970633"/>
                    </a:cubicBezTo>
                    <a:lnTo>
                      <a:pt x="980413" y="960853"/>
                    </a:lnTo>
                    <a:lnTo>
                      <a:pt x="1019532" y="919290"/>
                    </a:lnTo>
                    <a:lnTo>
                      <a:pt x="1029311" y="887506"/>
                    </a:lnTo>
                    <a:lnTo>
                      <a:pt x="1029311" y="865501"/>
                    </a:lnTo>
                    <a:lnTo>
                      <a:pt x="1024421" y="833717"/>
                    </a:lnTo>
                    <a:lnTo>
                      <a:pt x="1029311" y="809268"/>
                    </a:lnTo>
                    <a:lnTo>
                      <a:pt x="1056205" y="765260"/>
                    </a:lnTo>
                    <a:lnTo>
                      <a:pt x="1087989" y="713916"/>
                    </a:lnTo>
                    <a:lnTo>
                      <a:pt x="1109994" y="684577"/>
                    </a:lnTo>
                    <a:lnTo>
                      <a:pt x="1124663" y="645459"/>
                    </a:lnTo>
                    <a:cubicBezTo>
                      <a:pt x="1127198" y="622644"/>
                      <a:pt x="1127108" y="630834"/>
                      <a:pt x="1127108" y="621009"/>
                    </a:cubicBezTo>
                    <a:lnTo>
                      <a:pt x="1129553" y="594115"/>
                    </a:lnTo>
                    <a:lnTo>
                      <a:pt x="1127108" y="572111"/>
                    </a:lnTo>
                    <a:lnTo>
                      <a:pt x="1129553" y="535437"/>
                    </a:lnTo>
                    <a:lnTo>
                      <a:pt x="1166227" y="532992"/>
                    </a:lnTo>
                    <a:lnTo>
                      <a:pt x="1195566" y="545217"/>
                    </a:lnTo>
                    <a:lnTo>
                      <a:pt x="1217570" y="520768"/>
                    </a:lnTo>
                    <a:lnTo>
                      <a:pt x="1239574" y="506098"/>
                    </a:lnTo>
                    <a:lnTo>
                      <a:pt x="1261579" y="462090"/>
                    </a:lnTo>
                    <a:lnTo>
                      <a:pt x="1317812" y="437640"/>
                    </a:lnTo>
                    <a:lnTo>
                      <a:pt x="1339816" y="398522"/>
                    </a:lnTo>
                    <a:lnTo>
                      <a:pt x="1325147" y="366738"/>
                    </a:lnTo>
                    <a:lnTo>
                      <a:pt x="1234684" y="308060"/>
                    </a:lnTo>
                    <a:lnTo>
                      <a:pt x="1134443" y="188259"/>
                    </a:lnTo>
                    <a:lnTo>
                      <a:pt x="1134443" y="154030"/>
                    </a:lnTo>
                    <a:lnTo>
                      <a:pt x="1198011" y="88017"/>
                    </a:lnTo>
                    <a:lnTo>
                      <a:pt x="1146667" y="51343"/>
                    </a:lnTo>
                    <a:lnTo>
                      <a:pt x="1127108" y="0"/>
                    </a:lnTo>
                    <a:lnTo>
                      <a:pt x="1105104" y="17114"/>
                    </a:lnTo>
                    <a:lnTo>
                      <a:pt x="1078210" y="48898"/>
                    </a:lnTo>
                    <a:lnTo>
                      <a:pt x="1048871" y="110021"/>
                    </a:lnTo>
                    <a:lnTo>
                      <a:pt x="1026866" y="129581"/>
                    </a:lnTo>
                    <a:lnTo>
                      <a:pt x="982858" y="144250"/>
                    </a:lnTo>
                    <a:lnTo>
                      <a:pt x="943739" y="171144"/>
                    </a:lnTo>
                    <a:lnTo>
                      <a:pt x="921735" y="193148"/>
                    </a:lnTo>
                    <a:lnTo>
                      <a:pt x="916845" y="239602"/>
                    </a:lnTo>
                    <a:lnTo>
                      <a:pt x="902493" y="264114"/>
                    </a:lnTo>
                    <a:lnTo>
                      <a:pt x="887888" y="283737"/>
                    </a:lnTo>
                    <a:cubicBezTo>
                      <a:pt x="884501" y="289400"/>
                      <a:pt x="882595" y="296306"/>
                      <a:pt x="877726" y="300725"/>
                    </a:cubicBezTo>
                    <a:cubicBezTo>
                      <a:pt x="872857" y="305144"/>
                      <a:pt x="865947" y="306980"/>
                      <a:pt x="858676" y="310250"/>
                    </a:cubicBezTo>
                    <a:cubicBezTo>
                      <a:pt x="851405" y="313521"/>
                      <a:pt x="843085" y="313013"/>
                      <a:pt x="834099" y="320348"/>
                    </a:cubicBezTo>
                    <a:lnTo>
                      <a:pt x="804379" y="317839"/>
                    </a:lnTo>
                    <a:lnTo>
                      <a:pt x="748145" y="317839"/>
                    </a:lnTo>
                    <a:lnTo>
                      <a:pt x="679688" y="266496"/>
                    </a:lnTo>
                    <a:lnTo>
                      <a:pt x="655239" y="259161"/>
                    </a:lnTo>
                    <a:lnTo>
                      <a:pt x="628344" y="288500"/>
                    </a:lnTo>
                    <a:lnTo>
                      <a:pt x="581891" y="308060"/>
                    </a:lnTo>
                    <a:lnTo>
                      <a:pt x="479204" y="308060"/>
                    </a:lnTo>
                    <a:lnTo>
                      <a:pt x="457200" y="320284"/>
                    </a:lnTo>
                    <a:lnTo>
                      <a:pt x="391187" y="320284"/>
                    </a:lnTo>
                    <a:lnTo>
                      <a:pt x="366738" y="381407"/>
                    </a:lnTo>
                    <a:lnTo>
                      <a:pt x="337399" y="371628"/>
                    </a:lnTo>
                    <a:lnTo>
                      <a:pt x="278721" y="359403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22" name="Полилиния 10">
                <a:extLst>
                  <a:ext uri="{FF2B5EF4-FFF2-40B4-BE49-F238E27FC236}">
                    <a16:creationId xmlns="" xmlns:a16="http://schemas.microsoft.com/office/drawing/2014/main" id="{E95CF62A-8383-65BE-A735-6AE0BEB3FDB8}"/>
                  </a:ext>
                </a:extLst>
              </p:cNvPr>
              <p:cNvSpPr/>
              <p:nvPr/>
            </p:nvSpPr>
            <p:spPr bwMode="auto">
              <a:xfrm>
                <a:off x="5204909" y="2644595"/>
                <a:ext cx="1351193" cy="1247583"/>
              </a:xfrm>
              <a:custGeom>
                <a:avLst/>
                <a:gdLst>
                  <a:gd name="connsiteX0" fmla="*/ 0 w 1171116"/>
                  <a:gd name="connsiteY0" fmla="*/ 523213 h 1161337"/>
                  <a:gd name="connsiteX1" fmla="*/ 114911 w 1171116"/>
                  <a:gd name="connsiteY1" fmla="*/ 471869 h 1161337"/>
                  <a:gd name="connsiteX2" fmla="*/ 202928 w 1171116"/>
                  <a:gd name="connsiteY2" fmla="*/ 481649 h 1161337"/>
                  <a:gd name="connsiteX3" fmla="*/ 264051 w 1171116"/>
                  <a:gd name="connsiteY3" fmla="*/ 476759 h 1161337"/>
                  <a:gd name="connsiteX4" fmla="*/ 303170 w 1171116"/>
                  <a:gd name="connsiteY4" fmla="*/ 454755 h 1161337"/>
                  <a:gd name="connsiteX5" fmla="*/ 337399 w 1171116"/>
                  <a:gd name="connsiteY5" fmla="*/ 422971 h 1161337"/>
                  <a:gd name="connsiteX6" fmla="*/ 356958 w 1171116"/>
                  <a:gd name="connsiteY6" fmla="*/ 403412 h 1161337"/>
                  <a:gd name="connsiteX7" fmla="*/ 361848 w 1171116"/>
                  <a:gd name="connsiteY7" fmla="*/ 371628 h 1161337"/>
                  <a:gd name="connsiteX8" fmla="*/ 361848 w 1171116"/>
                  <a:gd name="connsiteY8" fmla="*/ 332509 h 1161337"/>
                  <a:gd name="connsiteX9" fmla="*/ 361848 w 1171116"/>
                  <a:gd name="connsiteY9" fmla="*/ 305615 h 1161337"/>
                  <a:gd name="connsiteX10" fmla="*/ 369183 w 1171116"/>
                  <a:gd name="connsiteY10" fmla="*/ 278721 h 1161337"/>
                  <a:gd name="connsiteX11" fmla="*/ 388742 w 1171116"/>
                  <a:gd name="connsiteY11" fmla="*/ 246937 h 1161337"/>
                  <a:gd name="connsiteX12" fmla="*/ 415636 w 1171116"/>
                  <a:gd name="connsiteY12" fmla="*/ 207818 h 1161337"/>
                  <a:gd name="connsiteX13" fmla="*/ 440085 w 1171116"/>
                  <a:gd name="connsiteY13" fmla="*/ 176034 h 1161337"/>
                  <a:gd name="connsiteX14" fmla="*/ 457200 w 1171116"/>
                  <a:gd name="connsiteY14" fmla="*/ 146695 h 1161337"/>
                  <a:gd name="connsiteX15" fmla="*/ 466979 w 1171116"/>
                  <a:gd name="connsiteY15" fmla="*/ 100242 h 1161337"/>
                  <a:gd name="connsiteX16" fmla="*/ 462090 w 1171116"/>
                  <a:gd name="connsiteY16" fmla="*/ 83127 h 1161337"/>
                  <a:gd name="connsiteX17" fmla="*/ 462090 w 1171116"/>
                  <a:gd name="connsiteY17" fmla="*/ 53788 h 1161337"/>
                  <a:gd name="connsiteX18" fmla="*/ 462090 w 1171116"/>
                  <a:gd name="connsiteY18" fmla="*/ 22004 h 1161337"/>
                  <a:gd name="connsiteX19" fmla="*/ 491429 w 1171116"/>
                  <a:gd name="connsiteY19" fmla="*/ 22004 h 1161337"/>
                  <a:gd name="connsiteX20" fmla="*/ 513433 w 1171116"/>
                  <a:gd name="connsiteY20" fmla="*/ 36674 h 1161337"/>
                  <a:gd name="connsiteX21" fmla="*/ 532992 w 1171116"/>
                  <a:gd name="connsiteY21" fmla="*/ 19559 h 1161337"/>
                  <a:gd name="connsiteX22" fmla="*/ 562331 w 1171116"/>
                  <a:gd name="connsiteY22" fmla="*/ 0 h 1161337"/>
                  <a:gd name="connsiteX23" fmla="*/ 589225 w 1171116"/>
                  <a:gd name="connsiteY23" fmla="*/ 36674 h 1161337"/>
                  <a:gd name="connsiteX24" fmla="*/ 645459 w 1171116"/>
                  <a:gd name="connsiteY24" fmla="*/ 66013 h 1161337"/>
                  <a:gd name="connsiteX25" fmla="*/ 757925 w 1171116"/>
                  <a:gd name="connsiteY25" fmla="*/ 58678 h 1161337"/>
                  <a:gd name="connsiteX26" fmla="*/ 801933 w 1171116"/>
                  <a:gd name="connsiteY26" fmla="*/ 92907 h 1161337"/>
                  <a:gd name="connsiteX27" fmla="*/ 863056 w 1171116"/>
                  <a:gd name="connsiteY27" fmla="*/ 100242 h 1161337"/>
                  <a:gd name="connsiteX28" fmla="*/ 887506 w 1171116"/>
                  <a:gd name="connsiteY28" fmla="*/ 44008 h 1161337"/>
                  <a:gd name="connsiteX29" fmla="*/ 887506 w 1171116"/>
                  <a:gd name="connsiteY29" fmla="*/ 44008 h 1161337"/>
                  <a:gd name="connsiteX30" fmla="*/ 902175 w 1171116"/>
                  <a:gd name="connsiteY30" fmla="*/ 44008 h 1161337"/>
                  <a:gd name="connsiteX31" fmla="*/ 911955 w 1171116"/>
                  <a:gd name="connsiteY31" fmla="*/ 92907 h 1161337"/>
                  <a:gd name="connsiteX32" fmla="*/ 990192 w 1171116"/>
                  <a:gd name="connsiteY32" fmla="*/ 195593 h 1161337"/>
                  <a:gd name="connsiteX33" fmla="*/ 997527 w 1171116"/>
                  <a:gd name="connsiteY33" fmla="*/ 244492 h 1161337"/>
                  <a:gd name="connsiteX34" fmla="*/ 1017086 w 1171116"/>
                  <a:gd name="connsiteY34" fmla="*/ 281166 h 1161337"/>
                  <a:gd name="connsiteX35" fmla="*/ 1041536 w 1171116"/>
                  <a:gd name="connsiteY35" fmla="*/ 298280 h 1161337"/>
                  <a:gd name="connsiteX36" fmla="*/ 990192 w 1171116"/>
                  <a:gd name="connsiteY36" fmla="*/ 317839 h 1161337"/>
                  <a:gd name="connsiteX37" fmla="*/ 931514 w 1171116"/>
                  <a:gd name="connsiteY37" fmla="*/ 325174 h 1161337"/>
                  <a:gd name="connsiteX38" fmla="*/ 916845 w 1171116"/>
                  <a:gd name="connsiteY38" fmla="*/ 349623 h 1161337"/>
                  <a:gd name="connsiteX39" fmla="*/ 914400 w 1171116"/>
                  <a:gd name="connsiteY39" fmla="*/ 410746 h 1161337"/>
                  <a:gd name="connsiteX40" fmla="*/ 911955 w 1171116"/>
                  <a:gd name="connsiteY40" fmla="*/ 452310 h 1161337"/>
                  <a:gd name="connsiteX41" fmla="*/ 970633 w 1171116"/>
                  <a:gd name="connsiteY41" fmla="*/ 503653 h 1161337"/>
                  <a:gd name="connsiteX42" fmla="*/ 1009752 w 1171116"/>
                  <a:gd name="connsiteY42" fmla="*/ 542772 h 1161337"/>
                  <a:gd name="connsiteX43" fmla="*/ 1009752 w 1171116"/>
                  <a:gd name="connsiteY43" fmla="*/ 562331 h 1161337"/>
                  <a:gd name="connsiteX44" fmla="*/ 977968 w 1171116"/>
                  <a:gd name="connsiteY44" fmla="*/ 581891 h 1161337"/>
                  <a:gd name="connsiteX45" fmla="*/ 951074 w 1171116"/>
                  <a:gd name="connsiteY45" fmla="*/ 603895 h 1161337"/>
                  <a:gd name="connsiteX46" fmla="*/ 953518 w 1171116"/>
                  <a:gd name="connsiteY46" fmla="*/ 635679 h 1161337"/>
                  <a:gd name="connsiteX47" fmla="*/ 995082 w 1171116"/>
                  <a:gd name="connsiteY47" fmla="*/ 667463 h 1161337"/>
                  <a:gd name="connsiteX48" fmla="*/ 1019531 w 1171116"/>
                  <a:gd name="connsiteY48" fmla="*/ 689467 h 1161337"/>
                  <a:gd name="connsiteX49" fmla="*/ 1014641 w 1171116"/>
                  <a:gd name="connsiteY49" fmla="*/ 711471 h 1161337"/>
                  <a:gd name="connsiteX50" fmla="*/ 990192 w 1171116"/>
                  <a:gd name="connsiteY50" fmla="*/ 731031 h 1161337"/>
                  <a:gd name="connsiteX51" fmla="*/ 977968 w 1171116"/>
                  <a:gd name="connsiteY51" fmla="*/ 748145 h 1161337"/>
                  <a:gd name="connsiteX52" fmla="*/ 992637 w 1171116"/>
                  <a:gd name="connsiteY52" fmla="*/ 784819 h 1161337"/>
                  <a:gd name="connsiteX53" fmla="*/ 1026866 w 1171116"/>
                  <a:gd name="connsiteY53" fmla="*/ 831273 h 1161337"/>
                  <a:gd name="connsiteX54" fmla="*/ 1078209 w 1171116"/>
                  <a:gd name="connsiteY54" fmla="*/ 865501 h 1161337"/>
                  <a:gd name="connsiteX55" fmla="*/ 1127108 w 1171116"/>
                  <a:gd name="connsiteY55" fmla="*/ 863056 h 1161337"/>
                  <a:gd name="connsiteX56" fmla="*/ 1149112 w 1171116"/>
                  <a:gd name="connsiteY56" fmla="*/ 850832 h 1161337"/>
                  <a:gd name="connsiteX57" fmla="*/ 1171116 w 1171116"/>
                  <a:gd name="connsiteY57" fmla="*/ 902175 h 1161337"/>
                  <a:gd name="connsiteX58" fmla="*/ 1168671 w 1171116"/>
                  <a:gd name="connsiteY58" fmla="*/ 975523 h 1161337"/>
                  <a:gd name="connsiteX59" fmla="*/ 1158892 w 1171116"/>
                  <a:gd name="connsiteY59" fmla="*/ 1024421 h 1161337"/>
                  <a:gd name="connsiteX60" fmla="*/ 1154002 w 1171116"/>
                  <a:gd name="connsiteY60" fmla="*/ 1056205 h 1161337"/>
                  <a:gd name="connsiteX61" fmla="*/ 1134443 w 1171116"/>
                  <a:gd name="connsiteY61" fmla="*/ 1075765 h 1161337"/>
                  <a:gd name="connsiteX62" fmla="*/ 1105104 w 1171116"/>
                  <a:gd name="connsiteY62" fmla="*/ 1065985 h 1161337"/>
                  <a:gd name="connsiteX63" fmla="*/ 1092879 w 1171116"/>
                  <a:gd name="connsiteY63" fmla="*/ 1034201 h 1161337"/>
                  <a:gd name="connsiteX64" fmla="*/ 1083099 w 1171116"/>
                  <a:gd name="connsiteY64" fmla="*/ 1002417 h 1161337"/>
                  <a:gd name="connsiteX65" fmla="*/ 1056205 w 1171116"/>
                  <a:gd name="connsiteY65" fmla="*/ 990192 h 1161337"/>
                  <a:gd name="connsiteX66" fmla="*/ 995082 w 1171116"/>
                  <a:gd name="connsiteY66" fmla="*/ 977968 h 1161337"/>
                  <a:gd name="connsiteX67" fmla="*/ 955963 w 1171116"/>
                  <a:gd name="connsiteY67" fmla="*/ 963298 h 1161337"/>
                  <a:gd name="connsiteX68" fmla="*/ 916845 w 1171116"/>
                  <a:gd name="connsiteY68" fmla="*/ 975523 h 1161337"/>
                  <a:gd name="connsiteX69" fmla="*/ 882616 w 1171116"/>
                  <a:gd name="connsiteY69" fmla="*/ 921735 h 1161337"/>
                  <a:gd name="connsiteX70" fmla="*/ 853277 w 1171116"/>
                  <a:gd name="connsiteY70" fmla="*/ 929069 h 1161337"/>
                  <a:gd name="connsiteX71" fmla="*/ 833717 w 1171116"/>
                  <a:gd name="connsiteY71" fmla="*/ 963298 h 1161337"/>
                  <a:gd name="connsiteX72" fmla="*/ 821493 w 1171116"/>
                  <a:gd name="connsiteY72" fmla="*/ 997527 h 1161337"/>
                  <a:gd name="connsiteX73" fmla="*/ 814158 w 1171116"/>
                  <a:gd name="connsiteY73" fmla="*/ 1014642 h 1161337"/>
                  <a:gd name="connsiteX74" fmla="*/ 814158 w 1171116"/>
                  <a:gd name="connsiteY74" fmla="*/ 1039091 h 1161337"/>
                  <a:gd name="connsiteX75" fmla="*/ 831273 w 1171116"/>
                  <a:gd name="connsiteY75" fmla="*/ 1065985 h 1161337"/>
                  <a:gd name="connsiteX76" fmla="*/ 833717 w 1171116"/>
                  <a:gd name="connsiteY76" fmla="*/ 1097769 h 1161337"/>
                  <a:gd name="connsiteX77" fmla="*/ 858167 w 1171116"/>
                  <a:gd name="connsiteY77" fmla="*/ 1117328 h 1161337"/>
                  <a:gd name="connsiteX78" fmla="*/ 831273 w 1171116"/>
                  <a:gd name="connsiteY78" fmla="*/ 1134443 h 1161337"/>
                  <a:gd name="connsiteX79" fmla="*/ 782374 w 1171116"/>
                  <a:gd name="connsiteY79" fmla="*/ 1161337 h 1161337"/>
                  <a:gd name="connsiteX80" fmla="*/ 740810 w 1171116"/>
                  <a:gd name="connsiteY80" fmla="*/ 1161337 h 1161337"/>
                  <a:gd name="connsiteX81" fmla="*/ 696802 w 1171116"/>
                  <a:gd name="connsiteY81" fmla="*/ 1102659 h 1161337"/>
                  <a:gd name="connsiteX82" fmla="*/ 716361 w 1171116"/>
                  <a:gd name="connsiteY82" fmla="*/ 1063540 h 1161337"/>
                  <a:gd name="connsiteX83" fmla="*/ 689467 w 1171116"/>
                  <a:gd name="connsiteY83" fmla="*/ 999972 h 1161337"/>
                  <a:gd name="connsiteX84" fmla="*/ 657683 w 1171116"/>
                  <a:gd name="connsiteY84" fmla="*/ 990192 h 1161337"/>
                  <a:gd name="connsiteX85" fmla="*/ 635679 w 1171116"/>
                  <a:gd name="connsiteY85" fmla="*/ 990192 h 1161337"/>
                  <a:gd name="connsiteX86" fmla="*/ 601450 w 1171116"/>
                  <a:gd name="connsiteY86" fmla="*/ 999972 h 1161337"/>
                  <a:gd name="connsiteX87" fmla="*/ 557441 w 1171116"/>
                  <a:gd name="connsiteY87" fmla="*/ 1029311 h 1161337"/>
                  <a:gd name="connsiteX88" fmla="*/ 535437 w 1171116"/>
                  <a:gd name="connsiteY88" fmla="*/ 1031756 h 1161337"/>
                  <a:gd name="connsiteX89" fmla="*/ 518323 w 1171116"/>
                  <a:gd name="connsiteY89" fmla="*/ 1004862 h 1161337"/>
                  <a:gd name="connsiteX90" fmla="*/ 493874 w 1171116"/>
                  <a:gd name="connsiteY90" fmla="*/ 997527 h 1161337"/>
                  <a:gd name="connsiteX91" fmla="*/ 471869 w 1171116"/>
                  <a:gd name="connsiteY91" fmla="*/ 1026866 h 1161337"/>
                  <a:gd name="connsiteX92" fmla="*/ 454755 w 1171116"/>
                  <a:gd name="connsiteY92" fmla="*/ 1056205 h 1161337"/>
                  <a:gd name="connsiteX93" fmla="*/ 425416 w 1171116"/>
                  <a:gd name="connsiteY93" fmla="*/ 1061095 h 1161337"/>
                  <a:gd name="connsiteX94" fmla="*/ 393632 w 1171116"/>
                  <a:gd name="connsiteY94" fmla="*/ 1026866 h 1161337"/>
                  <a:gd name="connsiteX95" fmla="*/ 386297 w 1171116"/>
                  <a:gd name="connsiteY95" fmla="*/ 1004862 h 1161337"/>
                  <a:gd name="connsiteX96" fmla="*/ 386297 w 1171116"/>
                  <a:gd name="connsiteY96" fmla="*/ 963298 h 1161337"/>
                  <a:gd name="connsiteX97" fmla="*/ 369183 w 1171116"/>
                  <a:gd name="connsiteY97" fmla="*/ 924179 h 1161337"/>
                  <a:gd name="connsiteX98" fmla="*/ 371628 w 1171116"/>
                  <a:gd name="connsiteY98" fmla="*/ 887506 h 1161337"/>
                  <a:gd name="connsiteX99" fmla="*/ 354513 w 1171116"/>
                  <a:gd name="connsiteY99" fmla="*/ 872836 h 1161337"/>
                  <a:gd name="connsiteX100" fmla="*/ 364293 w 1171116"/>
                  <a:gd name="connsiteY100" fmla="*/ 833717 h 1161337"/>
                  <a:gd name="connsiteX101" fmla="*/ 342289 w 1171116"/>
                  <a:gd name="connsiteY101" fmla="*/ 814158 h 1161337"/>
                  <a:gd name="connsiteX102" fmla="*/ 305615 w 1171116"/>
                  <a:gd name="connsiteY102" fmla="*/ 804378 h 1161337"/>
                  <a:gd name="connsiteX103" fmla="*/ 283610 w 1171116"/>
                  <a:gd name="connsiteY103" fmla="*/ 797044 h 1161337"/>
                  <a:gd name="connsiteX104" fmla="*/ 268941 w 1171116"/>
                  <a:gd name="connsiteY104" fmla="*/ 762815 h 1161337"/>
                  <a:gd name="connsiteX105" fmla="*/ 268941 w 1171116"/>
                  <a:gd name="connsiteY105" fmla="*/ 762815 h 1161337"/>
                  <a:gd name="connsiteX106" fmla="*/ 261606 w 1171116"/>
                  <a:gd name="connsiteY106" fmla="*/ 718806 h 1161337"/>
                  <a:gd name="connsiteX107" fmla="*/ 300725 w 1171116"/>
                  <a:gd name="connsiteY107" fmla="*/ 691912 h 1161337"/>
                  <a:gd name="connsiteX108" fmla="*/ 303170 w 1171116"/>
                  <a:gd name="connsiteY108" fmla="*/ 655238 h 1161337"/>
                  <a:gd name="connsiteX109" fmla="*/ 283610 w 1171116"/>
                  <a:gd name="connsiteY109" fmla="*/ 623454 h 1161337"/>
                  <a:gd name="connsiteX110" fmla="*/ 227377 w 1171116"/>
                  <a:gd name="connsiteY110" fmla="*/ 616120 h 1161337"/>
                  <a:gd name="connsiteX111" fmla="*/ 212708 w 1171116"/>
                  <a:gd name="connsiteY111" fmla="*/ 613675 h 1161337"/>
                  <a:gd name="connsiteX112" fmla="*/ 185814 w 1171116"/>
                  <a:gd name="connsiteY112" fmla="*/ 611230 h 1161337"/>
                  <a:gd name="connsiteX113" fmla="*/ 149140 w 1171116"/>
                  <a:gd name="connsiteY113" fmla="*/ 589225 h 1161337"/>
                  <a:gd name="connsiteX114" fmla="*/ 117356 w 1171116"/>
                  <a:gd name="connsiteY114" fmla="*/ 596560 h 1161337"/>
                  <a:gd name="connsiteX115" fmla="*/ 90462 w 1171116"/>
                  <a:gd name="connsiteY115" fmla="*/ 581891 h 1161337"/>
                  <a:gd name="connsiteX116" fmla="*/ 0 w 1171116"/>
                  <a:gd name="connsiteY116" fmla="*/ 523213 h 116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1171116" h="1161337">
                    <a:moveTo>
                      <a:pt x="0" y="523213"/>
                    </a:moveTo>
                    <a:lnTo>
                      <a:pt x="114911" y="471869"/>
                    </a:lnTo>
                    <a:lnTo>
                      <a:pt x="202928" y="481649"/>
                    </a:lnTo>
                    <a:lnTo>
                      <a:pt x="264051" y="476759"/>
                    </a:lnTo>
                    <a:lnTo>
                      <a:pt x="303170" y="454755"/>
                    </a:lnTo>
                    <a:lnTo>
                      <a:pt x="337399" y="422971"/>
                    </a:lnTo>
                    <a:lnTo>
                      <a:pt x="356958" y="403412"/>
                    </a:lnTo>
                    <a:lnTo>
                      <a:pt x="361848" y="371628"/>
                    </a:lnTo>
                    <a:lnTo>
                      <a:pt x="361848" y="332509"/>
                    </a:lnTo>
                    <a:lnTo>
                      <a:pt x="361848" y="305615"/>
                    </a:lnTo>
                    <a:lnTo>
                      <a:pt x="369183" y="278721"/>
                    </a:lnTo>
                    <a:lnTo>
                      <a:pt x="388742" y="246937"/>
                    </a:lnTo>
                    <a:lnTo>
                      <a:pt x="415636" y="207818"/>
                    </a:lnTo>
                    <a:lnTo>
                      <a:pt x="440085" y="176034"/>
                    </a:lnTo>
                    <a:lnTo>
                      <a:pt x="457200" y="146695"/>
                    </a:lnTo>
                    <a:lnTo>
                      <a:pt x="466979" y="100242"/>
                    </a:lnTo>
                    <a:lnTo>
                      <a:pt x="462090" y="83127"/>
                    </a:lnTo>
                    <a:lnTo>
                      <a:pt x="462090" y="53788"/>
                    </a:lnTo>
                    <a:lnTo>
                      <a:pt x="462090" y="22004"/>
                    </a:lnTo>
                    <a:lnTo>
                      <a:pt x="491429" y="22004"/>
                    </a:lnTo>
                    <a:lnTo>
                      <a:pt x="513433" y="36674"/>
                    </a:lnTo>
                    <a:lnTo>
                      <a:pt x="532992" y="19559"/>
                    </a:lnTo>
                    <a:lnTo>
                      <a:pt x="562331" y="0"/>
                    </a:lnTo>
                    <a:lnTo>
                      <a:pt x="589225" y="36674"/>
                    </a:lnTo>
                    <a:lnTo>
                      <a:pt x="645459" y="66013"/>
                    </a:lnTo>
                    <a:lnTo>
                      <a:pt x="757925" y="58678"/>
                    </a:lnTo>
                    <a:lnTo>
                      <a:pt x="801933" y="92907"/>
                    </a:lnTo>
                    <a:lnTo>
                      <a:pt x="863056" y="100242"/>
                    </a:lnTo>
                    <a:lnTo>
                      <a:pt x="887506" y="44008"/>
                    </a:lnTo>
                    <a:lnTo>
                      <a:pt x="887506" y="44008"/>
                    </a:lnTo>
                    <a:lnTo>
                      <a:pt x="902175" y="44008"/>
                    </a:lnTo>
                    <a:lnTo>
                      <a:pt x="911955" y="92907"/>
                    </a:lnTo>
                    <a:lnTo>
                      <a:pt x="990192" y="195593"/>
                    </a:lnTo>
                    <a:lnTo>
                      <a:pt x="997527" y="244492"/>
                    </a:lnTo>
                    <a:lnTo>
                      <a:pt x="1017086" y="281166"/>
                    </a:lnTo>
                    <a:lnTo>
                      <a:pt x="1041536" y="298280"/>
                    </a:lnTo>
                    <a:lnTo>
                      <a:pt x="990192" y="317839"/>
                    </a:lnTo>
                    <a:lnTo>
                      <a:pt x="931514" y="325174"/>
                    </a:lnTo>
                    <a:lnTo>
                      <a:pt x="916845" y="349623"/>
                    </a:lnTo>
                    <a:lnTo>
                      <a:pt x="914400" y="410746"/>
                    </a:lnTo>
                    <a:lnTo>
                      <a:pt x="911955" y="452310"/>
                    </a:lnTo>
                    <a:lnTo>
                      <a:pt x="970633" y="503653"/>
                    </a:lnTo>
                    <a:lnTo>
                      <a:pt x="1009752" y="542772"/>
                    </a:lnTo>
                    <a:lnTo>
                      <a:pt x="1009752" y="562331"/>
                    </a:lnTo>
                    <a:lnTo>
                      <a:pt x="977968" y="581891"/>
                    </a:lnTo>
                    <a:lnTo>
                      <a:pt x="951074" y="603895"/>
                    </a:lnTo>
                    <a:lnTo>
                      <a:pt x="953518" y="635679"/>
                    </a:lnTo>
                    <a:lnTo>
                      <a:pt x="995082" y="667463"/>
                    </a:lnTo>
                    <a:lnTo>
                      <a:pt x="1019531" y="689467"/>
                    </a:lnTo>
                    <a:lnTo>
                      <a:pt x="1014641" y="711471"/>
                    </a:lnTo>
                    <a:lnTo>
                      <a:pt x="990192" y="731031"/>
                    </a:lnTo>
                    <a:lnTo>
                      <a:pt x="977968" y="748145"/>
                    </a:lnTo>
                    <a:lnTo>
                      <a:pt x="992637" y="784819"/>
                    </a:lnTo>
                    <a:lnTo>
                      <a:pt x="1026866" y="831273"/>
                    </a:lnTo>
                    <a:lnTo>
                      <a:pt x="1078209" y="865501"/>
                    </a:lnTo>
                    <a:lnTo>
                      <a:pt x="1127108" y="863056"/>
                    </a:lnTo>
                    <a:lnTo>
                      <a:pt x="1149112" y="850832"/>
                    </a:lnTo>
                    <a:lnTo>
                      <a:pt x="1171116" y="902175"/>
                    </a:lnTo>
                    <a:lnTo>
                      <a:pt x="1168671" y="975523"/>
                    </a:lnTo>
                    <a:lnTo>
                      <a:pt x="1158892" y="1024421"/>
                    </a:lnTo>
                    <a:lnTo>
                      <a:pt x="1154002" y="1056205"/>
                    </a:lnTo>
                    <a:lnTo>
                      <a:pt x="1134443" y="1075765"/>
                    </a:lnTo>
                    <a:lnTo>
                      <a:pt x="1105104" y="1065985"/>
                    </a:lnTo>
                    <a:lnTo>
                      <a:pt x="1092879" y="1034201"/>
                    </a:lnTo>
                    <a:lnTo>
                      <a:pt x="1083099" y="1002417"/>
                    </a:lnTo>
                    <a:lnTo>
                      <a:pt x="1056205" y="990192"/>
                    </a:lnTo>
                    <a:lnTo>
                      <a:pt x="995082" y="977968"/>
                    </a:lnTo>
                    <a:lnTo>
                      <a:pt x="955963" y="963298"/>
                    </a:lnTo>
                    <a:lnTo>
                      <a:pt x="916845" y="975523"/>
                    </a:lnTo>
                    <a:lnTo>
                      <a:pt x="882616" y="921735"/>
                    </a:lnTo>
                    <a:lnTo>
                      <a:pt x="853277" y="929069"/>
                    </a:lnTo>
                    <a:lnTo>
                      <a:pt x="833717" y="963298"/>
                    </a:lnTo>
                    <a:lnTo>
                      <a:pt x="821493" y="997527"/>
                    </a:lnTo>
                    <a:lnTo>
                      <a:pt x="814158" y="1014642"/>
                    </a:lnTo>
                    <a:lnTo>
                      <a:pt x="814158" y="1039091"/>
                    </a:lnTo>
                    <a:lnTo>
                      <a:pt x="831273" y="1065985"/>
                    </a:lnTo>
                    <a:lnTo>
                      <a:pt x="833717" y="1097769"/>
                    </a:lnTo>
                    <a:lnTo>
                      <a:pt x="858167" y="1117328"/>
                    </a:lnTo>
                    <a:lnTo>
                      <a:pt x="831273" y="1134443"/>
                    </a:lnTo>
                    <a:lnTo>
                      <a:pt x="782374" y="1161337"/>
                    </a:lnTo>
                    <a:lnTo>
                      <a:pt x="740810" y="1161337"/>
                    </a:lnTo>
                    <a:lnTo>
                      <a:pt x="696802" y="1102659"/>
                    </a:lnTo>
                    <a:lnTo>
                      <a:pt x="716361" y="1063540"/>
                    </a:lnTo>
                    <a:lnTo>
                      <a:pt x="689467" y="999972"/>
                    </a:lnTo>
                    <a:lnTo>
                      <a:pt x="657683" y="990192"/>
                    </a:lnTo>
                    <a:lnTo>
                      <a:pt x="635679" y="990192"/>
                    </a:lnTo>
                    <a:lnTo>
                      <a:pt x="601450" y="999972"/>
                    </a:lnTo>
                    <a:lnTo>
                      <a:pt x="557441" y="1029311"/>
                    </a:lnTo>
                    <a:lnTo>
                      <a:pt x="535437" y="1031756"/>
                    </a:lnTo>
                    <a:lnTo>
                      <a:pt x="518323" y="1004862"/>
                    </a:lnTo>
                    <a:lnTo>
                      <a:pt x="493874" y="997527"/>
                    </a:lnTo>
                    <a:lnTo>
                      <a:pt x="471869" y="1026866"/>
                    </a:lnTo>
                    <a:lnTo>
                      <a:pt x="454755" y="1056205"/>
                    </a:lnTo>
                    <a:lnTo>
                      <a:pt x="425416" y="1061095"/>
                    </a:lnTo>
                    <a:lnTo>
                      <a:pt x="393632" y="1026866"/>
                    </a:lnTo>
                    <a:lnTo>
                      <a:pt x="386297" y="1004862"/>
                    </a:lnTo>
                    <a:lnTo>
                      <a:pt x="386297" y="963298"/>
                    </a:lnTo>
                    <a:lnTo>
                      <a:pt x="369183" y="924179"/>
                    </a:lnTo>
                    <a:lnTo>
                      <a:pt x="371628" y="887506"/>
                    </a:lnTo>
                    <a:lnTo>
                      <a:pt x="354513" y="872836"/>
                    </a:lnTo>
                    <a:lnTo>
                      <a:pt x="364293" y="833717"/>
                    </a:lnTo>
                    <a:lnTo>
                      <a:pt x="342289" y="814158"/>
                    </a:lnTo>
                    <a:lnTo>
                      <a:pt x="305615" y="804378"/>
                    </a:lnTo>
                    <a:lnTo>
                      <a:pt x="283610" y="797044"/>
                    </a:lnTo>
                    <a:lnTo>
                      <a:pt x="268941" y="762815"/>
                    </a:lnTo>
                    <a:lnTo>
                      <a:pt x="268941" y="762815"/>
                    </a:lnTo>
                    <a:lnTo>
                      <a:pt x="261606" y="718806"/>
                    </a:lnTo>
                    <a:lnTo>
                      <a:pt x="300725" y="691912"/>
                    </a:lnTo>
                    <a:lnTo>
                      <a:pt x="303170" y="655238"/>
                    </a:lnTo>
                    <a:lnTo>
                      <a:pt x="283610" y="623454"/>
                    </a:lnTo>
                    <a:lnTo>
                      <a:pt x="227377" y="616120"/>
                    </a:lnTo>
                    <a:lnTo>
                      <a:pt x="212708" y="613675"/>
                    </a:lnTo>
                    <a:lnTo>
                      <a:pt x="185814" y="611230"/>
                    </a:lnTo>
                    <a:lnTo>
                      <a:pt x="149140" y="589225"/>
                    </a:lnTo>
                    <a:lnTo>
                      <a:pt x="117356" y="596560"/>
                    </a:lnTo>
                    <a:lnTo>
                      <a:pt x="90462" y="581891"/>
                    </a:lnTo>
                    <a:lnTo>
                      <a:pt x="0" y="523213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 dirty="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23" name="Полилиния 12">
                <a:extLst>
                  <a:ext uri="{FF2B5EF4-FFF2-40B4-BE49-F238E27FC236}">
                    <a16:creationId xmlns="" xmlns:a16="http://schemas.microsoft.com/office/drawing/2014/main" id="{ED1B2503-B2A5-BF7E-DDDA-2D05B9A4900F}"/>
                  </a:ext>
                </a:extLst>
              </p:cNvPr>
              <p:cNvSpPr/>
              <p:nvPr/>
            </p:nvSpPr>
            <p:spPr bwMode="auto">
              <a:xfrm>
                <a:off x="6186978" y="2887236"/>
                <a:ext cx="916698" cy="1329504"/>
              </a:xfrm>
              <a:custGeom>
                <a:avLst/>
                <a:gdLst>
                  <a:gd name="connsiteX0" fmla="*/ 53788 w 794599"/>
                  <a:gd name="connsiteY0" fmla="*/ 872836 h 1220015"/>
                  <a:gd name="connsiteX1" fmla="*/ 22004 w 794599"/>
                  <a:gd name="connsiteY1" fmla="*/ 850832 h 1220015"/>
                  <a:gd name="connsiteX2" fmla="*/ 17114 w 794599"/>
                  <a:gd name="connsiteY2" fmla="*/ 816603 h 1220015"/>
                  <a:gd name="connsiteX3" fmla="*/ 7335 w 794599"/>
                  <a:gd name="connsiteY3" fmla="*/ 799489 h 1220015"/>
                  <a:gd name="connsiteX4" fmla="*/ 0 w 794599"/>
                  <a:gd name="connsiteY4" fmla="*/ 772594 h 1220015"/>
                  <a:gd name="connsiteX5" fmla="*/ 36674 w 794599"/>
                  <a:gd name="connsiteY5" fmla="*/ 694357 h 1220015"/>
                  <a:gd name="connsiteX6" fmla="*/ 66013 w 794599"/>
                  <a:gd name="connsiteY6" fmla="*/ 687022 h 1220015"/>
                  <a:gd name="connsiteX7" fmla="*/ 90462 w 794599"/>
                  <a:gd name="connsiteY7" fmla="*/ 743255 h 1220015"/>
                  <a:gd name="connsiteX8" fmla="*/ 127136 w 794599"/>
                  <a:gd name="connsiteY8" fmla="*/ 731031 h 1220015"/>
                  <a:gd name="connsiteX9" fmla="*/ 161365 w 794599"/>
                  <a:gd name="connsiteY9" fmla="*/ 738366 h 1220015"/>
                  <a:gd name="connsiteX10" fmla="*/ 259161 w 794599"/>
                  <a:gd name="connsiteY10" fmla="*/ 762815 h 1220015"/>
                  <a:gd name="connsiteX11" fmla="*/ 278721 w 794599"/>
                  <a:gd name="connsiteY11" fmla="*/ 833717 h 1220015"/>
                  <a:gd name="connsiteX12" fmla="*/ 317839 w 794599"/>
                  <a:gd name="connsiteY12" fmla="*/ 843497 h 1220015"/>
                  <a:gd name="connsiteX13" fmla="*/ 347179 w 794599"/>
                  <a:gd name="connsiteY13" fmla="*/ 814158 h 1220015"/>
                  <a:gd name="connsiteX14" fmla="*/ 347179 w 794599"/>
                  <a:gd name="connsiteY14" fmla="*/ 784819 h 1220015"/>
                  <a:gd name="connsiteX15" fmla="*/ 361848 w 794599"/>
                  <a:gd name="connsiteY15" fmla="*/ 738366 h 1220015"/>
                  <a:gd name="connsiteX16" fmla="*/ 361848 w 794599"/>
                  <a:gd name="connsiteY16" fmla="*/ 660128 h 1220015"/>
                  <a:gd name="connsiteX17" fmla="*/ 334954 w 794599"/>
                  <a:gd name="connsiteY17" fmla="*/ 594115 h 1220015"/>
                  <a:gd name="connsiteX18" fmla="*/ 305615 w 794599"/>
                  <a:gd name="connsiteY18" fmla="*/ 606340 h 1220015"/>
                  <a:gd name="connsiteX19" fmla="*/ 259161 w 794599"/>
                  <a:gd name="connsiteY19" fmla="*/ 608785 h 1220015"/>
                  <a:gd name="connsiteX20" fmla="*/ 210263 w 794599"/>
                  <a:gd name="connsiteY20" fmla="*/ 579446 h 1220015"/>
                  <a:gd name="connsiteX21" fmla="*/ 183369 w 794599"/>
                  <a:gd name="connsiteY21" fmla="*/ 532992 h 1220015"/>
                  <a:gd name="connsiteX22" fmla="*/ 173589 w 794599"/>
                  <a:gd name="connsiteY22" fmla="*/ 506098 h 1220015"/>
                  <a:gd name="connsiteX23" fmla="*/ 202928 w 794599"/>
                  <a:gd name="connsiteY23" fmla="*/ 471869 h 1220015"/>
                  <a:gd name="connsiteX24" fmla="*/ 210263 w 794599"/>
                  <a:gd name="connsiteY24" fmla="*/ 440085 h 1220015"/>
                  <a:gd name="connsiteX25" fmla="*/ 144250 w 794599"/>
                  <a:gd name="connsiteY25" fmla="*/ 383852 h 1220015"/>
                  <a:gd name="connsiteX26" fmla="*/ 144250 w 794599"/>
                  <a:gd name="connsiteY26" fmla="*/ 361848 h 1220015"/>
                  <a:gd name="connsiteX27" fmla="*/ 195593 w 794599"/>
                  <a:gd name="connsiteY27" fmla="*/ 325174 h 1220015"/>
                  <a:gd name="connsiteX28" fmla="*/ 200483 w 794599"/>
                  <a:gd name="connsiteY28" fmla="*/ 283610 h 1220015"/>
                  <a:gd name="connsiteX29" fmla="*/ 102687 w 794599"/>
                  <a:gd name="connsiteY29" fmla="*/ 200483 h 1220015"/>
                  <a:gd name="connsiteX30" fmla="*/ 112466 w 794599"/>
                  <a:gd name="connsiteY30" fmla="*/ 92907 h 1220015"/>
                  <a:gd name="connsiteX31" fmla="*/ 122246 w 794599"/>
                  <a:gd name="connsiteY31" fmla="*/ 85572 h 1220015"/>
                  <a:gd name="connsiteX32" fmla="*/ 178479 w 794599"/>
                  <a:gd name="connsiteY32" fmla="*/ 78237 h 1220015"/>
                  <a:gd name="connsiteX33" fmla="*/ 232267 w 794599"/>
                  <a:gd name="connsiteY33" fmla="*/ 56233 h 1220015"/>
                  <a:gd name="connsiteX34" fmla="*/ 281166 w 794599"/>
                  <a:gd name="connsiteY34" fmla="*/ 0 h 1220015"/>
                  <a:gd name="connsiteX35" fmla="*/ 344734 w 794599"/>
                  <a:gd name="connsiteY35" fmla="*/ 2445 h 1220015"/>
                  <a:gd name="connsiteX36" fmla="*/ 400967 w 794599"/>
                  <a:gd name="connsiteY36" fmla="*/ 53788 h 1220015"/>
                  <a:gd name="connsiteX37" fmla="*/ 400967 w 794599"/>
                  <a:gd name="connsiteY37" fmla="*/ 53788 h 1220015"/>
                  <a:gd name="connsiteX38" fmla="*/ 471869 w 794599"/>
                  <a:gd name="connsiteY38" fmla="*/ 24449 h 1220015"/>
                  <a:gd name="connsiteX39" fmla="*/ 572111 w 794599"/>
                  <a:gd name="connsiteY39" fmla="*/ 105131 h 1220015"/>
                  <a:gd name="connsiteX40" fmla="*/ 650349 w 794599"/>
                  <a:gd name="connsiteY40" fmla="*/ 105131 h 1220015"/>
                  <a:gd name="connsiteX41" fmla="*/ 679688 w 794599"/>
                  <a:gd name="connsiteY41" fmla="*/ 53788 h 1220015"/>
                  <a:gd name="connsiteX42" fmla="*/ 672353 w 794599"/>
                  <a:gd name="connsiteY42" fmla="*/ 26894 h 1220015"/>
                  <a:gd name="connsiteX43" fmla="*/ 706582 w 794599"/>
                  <a:gd name="connsiteY43" fmla="*/ 12224 h 1220015"/>
                  <a:gd name="connsiteX44" fmla="*/ 748145 w 794599"/>
                  <a:gd name="connsiteY44" fmla="*/ 26894 h 1220015"/>
                  <a:gd name="connsiteX45" fmla="*/ 728586 w 794599"/>
                  <a:gd name="connsiteY45" fmla="*/ 70902 h 1220015"/>
                  <a:gd name="connsiteX46" fmla="*/ 696802 w 794599"/>
                  <a:gd name="connsiteY46" fmla="*/ 102686 h 1220015"/>
                  <a:gd name="connsiteX47" fmla="*/ 694357 w 794599"/>
                  <a:gd name="connsiteY47" fmla="*/ 134470 h 1220015"/>
                  <a:gd name="connsiteX48" fmla="*/ 665018 w 794599"/>
                  <a:gd name="connsiteY48" fmla="*/ 171144 h 1220015"/>
                  <a:gd name="connsiteX49" fmla="*/ 704137 w 794599"/>
                  <a:gd name="connsiteY49" fmla="*/ 215153 h 1220015"/>
                  <a:gd name="connsiteX50" fmla="*/ 699247 w 794599"/>
                  <a:gd name="connsiteY50" fmla="*/ 308060 h 1220015"/>
                  <a:gd name="connsiteX51" fmla="*/ 723696 w 794599"/>
                  <a:gd name="connsiteY51" fmla="*/ 327619 h 1220015"/>
                  <a:gd name="connsiteX52" fmla="*/ 718806 w 794599"/>
                  <a:gd name="connsiteY52" fmla="*/ 386297 h 1220015"/>
                  <a:gd name="connsiteX53" fmla="*/ 718806 w 794599"/>
                  <a:gd name="connsiteY53" fmla="*/ 410746 h 1220015"/>
                  <a:gd name="connsiteX54" fmla="*/ 713916 w 794599"/>
                  <a:gd name="connsiteY54" fmla="*/ 474314 h 1220015"/>
                  <a:gd name="connsiteX55" fmla="*/ 748145 w 794599"/>
                  <a:gd name="connsiteY55" fmla="*/ 510988 h 1220015"/>
                  <a:gd name="connsiteX56" fmla="*/ 784819 w 794599"/>
                  <a:gd name="connsiteY56" fmla="*/ 520768 h 1220015"/>
                  <a:gd name="connsiteX57" fmla="*/ 794599 w 794599"/>
                  <a:gd name="connsiteY57" fmla="*/ 535437 h 1220015"/>
                  <a:gd name="connsiteX58" fmla="*/ 784819 w 794599"/>
                  <a:gd name="connsiteY58" fmla="*/ 569666 h 1220015"/>
                  <a:gd name="connsiteX59" fmla="*/ 753035 w 794599"/>
                  <a:gd name="connsiteY59" fmla="*/ 577001 h 1220015"/>
                  <a:gd name="connsiteX60" fmla="*/ 726141 w 794599"/>
                  <a:gd name="connsiteY60" fmla="*/ 577001 h 1220015"/>
                  <a:gd name="connsiteX61" fmla="*/ 704137 w 794599"/>
                  <a:gd name="connsiteY61" fmla="*/ 596560 h 1220015"/>
                  <a:gd name="connsiteX62" fmla="*/ 701692 w 794599"/>
                  <a:gd name="connsiteY62" fmla="*/ 618564 h 1220015"/>
                  <a:gd name="connsiteX63" fmla="*/ 694357 w 794599"/>
                  <a:gd name="connsiteY63" fmla="*/ 635679 h 1220015"/>
                  <a:gd name="connsiteX64" fmla="*/ 687022 w 794599"/>
                  <a:gd name="connsiteY64" fmla="*/ 660128 h 1220015"/>
                  <a:gd name="connsiteX65" fmla="*/ 699247 w 794599"/>
                  <a:gd name="connsiteY65" fmla="*/ 667463 h 1220015"/>
                  <a:gd name="connsiteX66" fmla="*/ 704137 w 794599"/>
                  <a:gd name="connsiteY66" fmla="*/ 689467 h 1220015"/>
                  <a:gd name="connsiteX67" fmla="*/ 704137 w 794599"/>
                  <a:gd name="connsiteY67" fmla="*/ 713916 h 1220015"/>
                  <a:gd name="connsiteX68" fmla="*/ 733476 w 794599"/>
                  <a:gd name="connsiteY68" fmla="*/ 711471 h 1220015"/>
                  <a:gd name="connsiteX69" fmla="*/ 750590 w 794599"/>
                  <a:gd name="connsiteY69" fmla="*/ 726141 h 1220015"/>
                  <a:gd name="connsiteX70" fmla="*/ 740811 w 794599"/>
                  <a:gd name="connsiteY70" fmla="*/ 750590 h 1220015"/>
                  <a:gd name="connsiteX71" fmla="*/ 733476 w 794599"/>
                  <a:gd name="connsiteY71" fmla="*/ 772594 h 1220015"/>
                  <a:gd name="connsiteX72" fmla="*/ 745700 w 794599"/>
                  <a:gd name="connsiteY72" fmla="*/ 787264 h 1220015"/>
                  <a:gd name="connsiteX73" fmla="*/ 748145 w 794599"/>
                  <a:gd name="connsiteY73" fmla="*/ 828828 h 1220015"/>
                  <a:gd name="connsiteX74" fmla="*/ 748145 w 794599"/>
                  <a:gd name="connsiteY74" fmla="*/ 850832 h 1220015"/>
                  <a:gd name="connsiteX75" fmla="*/ 733476 w 794599"/>
                  <a:gd name="connsiteY75" fmla="*/ 877726 h 1220015"/>
                  <a:gd name="connsiteX76" fmla="*/ 721251 w 794599"/>
                  <a:gd name="connsiteY76" fmla="*/ 897285 h 1220015"/>
                  <a:gd name="connsiteX77" fmla="*/ 716361 w 794599"/>
                  <a:gd name="connsiteY77" fmla="*/ 926624 h 1220015"/>
                  <a:gd name="connsiteX78" fmla="*/ 713916 w 794599"/>
                  <a:gd name="connsiteY78" fmla="*/ 948629 h 1220015"/>
                  <a:gd name="connsiteX79" fmla="*/ 713916 w 794599"/>
                  <a:gd name="connsiteY79" fmla="*/ 968188 h 1220015"/>
                  <a:gd name="connsiteX80" fmla="*/ 682133 w 794599"/>
                  <a:gd name="connsiteY80" fmla="*/ 1002417 h 1220015"/>
                  <a:gd name="connsiteX81" fmla="*/ 665018 w 794599"/>
                  <a:gd name="connsiteY81" fmla="*/ 1024421 h 1220015"/>
                  <a:gd name="connsiteX82" fmla="*/ 657683 w 794599"/>
                  <a:gd name="connsiteY82" fmla="*/ 1036646 h 1220015"/>
                  <a:gd name="connsiteX83" fmla="*/ 672353 w 794599"/>
                  <a:gd name="connsiteY83" fmla="*/ 1065985 h 1220015"/>
                  <a:gd name="connsiteX84" fmla="*/ 679688 w 794599"/>
                  <a:gd name="connsiteY84" fmla="*/ 1100214 h 1220015"/>
                  <a:gd name="connsiteX85" fmla="*/ 667463 w 794599"/>
                  <a:gd name="connsiteY85" fmla="*/ 1129553 h 1220015"/>
                  <a:gd name="connsiteX86" fmla="*/ 635679 w 794599"/>
                  <a:gd name="connsiteY86" fmla="*/ 1136887 h 1220015"/>
                  <a:gd name="connsiteX87" fmla="*/ 596560 w 794599"/>
                  <a:gd name="connsiteY87" fmla="*/ 1146667 h 1220015"/>
                  <a:gd name="connsiteX88" fmla="*/ 554997 w 794599"/>
                  <a:gd name="connsiteY88" fmla="*/ 1146667 h 1220015"/>
                  <a:gd name="connsiteX89" fmla="*/ 486539 w 794599"/>
                  <a:gd name="connsiteY89" fmla="*/ 1139332 h 1220015"/>
                  <a:gd name="connsiteX90" fmla="*/ 447420 w 794599"/>
                  <a:gd name="connsiteY90" fmla="*/ 1139332 h 1220015"/>
                  <a:gd name="connsiteX91" fmla="*/ 400967 w 794599"/>
                  <a:gd name="connsiteY91" fmla="*/ 1141777 h 1220015"/>
                  <a:gd name="connsiteX92" fmla="*/ 381407 w 794599"/>
                  <a:gd name="connsiteY92" fmla="*/ 1163782 h 1220015"/>
                  <a:gd name="connsiteX93" fmla="*/ 352068 w 794599"/>
                  <a:gd name="connsiteY93" fmla="*/ 1156447 h 1220015"/>
                  <a:gd name="connsiteX94" fmla="*/ 334954 w 794599"/>
                  <a:gd name="connsiteY94" fmla="*/ 1178451 h 1220015"/>
                  <a:gd name="connsiteX95" fmla="*/ 317839 w 794599"/>
                  <a:gd name="connsiteY95" fmla="*/ 1200455 h 1220015"/>
                  <a:gd name="connsiteX96" fmla="*/ 293390 w 794599"/>
                  <a:gd name="connsiteY96" fmla="*/ 1220015 h 1220015"/>
                  <a:gd name="connsiteX97" fmla="*/ 224933 w 794599"/>
                  <a:gd name="connsiteY97" fmla="*/ 1220015 h 1220015"/>
                  <a:gd name="connsiteX98" fmla="*/ 193149 w 794599"/>
                  <a:gd name="connsiteY98" fmla="*/ 1198010 h 1220015"/>
                  <a:gd name="connsiteX99" fmla="*/ 166254 w 794599"/>
                  <a:gd name="connsiteY99" fmla="*/ 1173561 h 1220015"/>
                  <a:gd name="connsiteX100" fmla="*/ 110021 w 794599"/>
                  <a:gd name="connsiteY100" fmla="*/ 1156447 h 1220015"/>
                  <a:gd name="connsiteX101" fmla="*/ 80682 w 794599"/>
                  <a:gd name="connsiteY101" fmla="*/ 1156447 h 1220015"/>
                  <a:gd name="connsiteX102" fmla="*/ 63568 w 794599"/>
                  <a:gd name="connsiteY102" fmla="*/ 1171116 h 1220015"/>
                  <a:gd name="connsiteX103" fmla="*/ 36674 w 794599"/>
                  <a:gd name="connsiteY103" fmla="*/ 1158892 h 1220015"/>
                  <a:gd name="connsiteX104" fmla="*/ 24449 w 794599"/>
                  <a:gd name="connsiteY104" fmla="*/ 1134443 h 1220015"/>
                  <a:gd name="connsiteX105" fmla="*/ 34229 w 794599"/>
                  <a:gd name="connsiteY105" fmla="*/ 1097769 h 1220015"/>
                  <a:gd name="connsiteX106" fmla="*/ 68458 w 794599"/>
                  <a:gd name="connsiteY106" fmla="*/ 1056205 h 1220015"/>
                  <a:gd name="connsiteX107" fmla="*/ 80682 w 794599"/>
                  <a:gd name="connsiteY107" fmla="*/ 1012197 h 1220015"/>
                  <a:gd name="connsiteX108" fmla="*/ 83127 w 794599"/>
                  <a:gd name="connsiteY108" fmla="*/ 980413 h 1220015"/>
                  <a:gd name="connsiteX109" fmla="*/ 117356 w 794599"/>
                  <a:gd name="connsiteY109" fmla="*/ 955963 h 1220015"/>
                  <a:gd name="connsiteX110" fmla="*/ 139360 w 794599"/>
                  <a:gd name="connsiteY110" fmla="*/ 926624 h 1220015"/>
                  <a:gd name="connsiteX111" fmla="*/ 127136 w 794599"/>
                  <a:gd name="connsiteY111" fmla="*/ 867946 h 1220015"/>
                  <a:gd name="connsiteX112" fmla="*/ 53788 w 794599"/>
                  <a:gd name="connsiteY112" fmla="*/ 872836 h 1220015"/>
                  <a:gd name="connsiteX0" fmla="*/ 53788 w 794599"/>
                  <a:gd name="connsiteY0" fmla="*/ 872836 h 1220015"/>
                  <a:gd name="connsiteX1" fmla="*/ 22004 w 794599"/>
                  <a:gd name="connsiteY1" fmla="*/ 850832 h 1220015"/>
                  <a:gd name="connsiteX2" fmla="*/ 17114 w 794599"/>
                  <a:gd name="connsiteY2" fmla="*/ 816603 h 1220015"/>
                  <a:gd name="connsiteX3" fmla="*/ 7335 w 794599"/>
                  <a:gd name="connsiteY3" fmla="*/ 799489 h 1220015"/>
                  <a:gd name="connsiteX4" fmla="*/ 0 w 794599"/>
                  <a:gd name="connsiteY4" fmla="*/ 772594 h 1220015"/>
                  <a:gd name="connsiteX5" fmla="*/ 36674 w 794599"/>
                  <a:gd name="connsiteY5" fmla="*/ 694357 h 1220015"/>
                  <a:gd name="connsiteX6" fmla="*/ 66013 w 794599"/>
                  <a:gd name="connsiteY6" fmla="*/ 687022 h 1220015"/>
                  <a:gd name="connsiteX7" fmla="*/ 90462 w 794599"/>
                  <a:gd name="connsiteY7" fmla="*/ 743255 h 1220015"/>
                  <a:gd name="connsiteX8" fmla="*/ 127136 w 794599"/>
                  <a:gd name="connsiteY8" fmla="*/ 731031 h 1220015"/>
                  <a:gd name="connsiteX9" fmla="*/ 161365 w 794599"/>
                  <a:gd name="connsiteY9" fmla="*/ 738366 h 1220015"/>
                  <a:gd name="connsiteX10" fmla="*/ 259161 w 794599"/>
                  <a:gd name="connsiteY10" fmla="*/ 762815 h 1220015"/>
                  <a:gd name="connsiteX11" fmla="*/ 278721 w 794599"/>
                  <a:gd name="connsiteY11" fmla="*/ 833717 h 1220015"/>
                  <a:gd name="connsiteX12" fmla="*/ 317839 w 794599"/>
                  <a:gd name="connsiteY12" fmla="*/ 843497 h 1220015"/>
                  <a:gd name="connsiteX13" fmla="*/ 347179 w 794599"/>
                  <a:gd name="connsiteY13" fmla="*/ 814158 h 1220015"/>
                  <a:gd name="connsiteX14" fmla="*/ 347179 w 794599"/>
                  <a:gd name="connsiteY14" fmla="*/ 784819 h 1220015"/>
                  <a:gd name="connsiteX15" fmla="*/ 361848 w 794599"/>
                  <a:gd name="connsiteY15" fmla="*/ 738366 h 1220015"/>
                  <a:gd name="connsiteX16" fmla="*/ 361848 w 794599"/>
                  <a:gd name="connsiteY16" fmla="*/ 660128 h 1220015"/>
                  <a:gd name="connsiteX17" fmla="*/ 334954 w 794599"/>
                  <a:gd name="connsiteY17" fmla="*/ 594115 h 1220015"/>
                  <a:gd name="connsiteX18" fmla="*/ 305615 w 794599"/>
                  <a:gd name="connsiteY18" fmla="*/ 606340 h 1220015"/>
                  <a:gd name="connsiteX19" fmla="*/ 259161 w 794599"/>
                  <a:gd name="connsiteY19" fmla="*/ 608785 h 1220015"/>
                  <a:gd name="connsiteX20" fmla="*/ 210263 w 794599"/>
                  <a:gd name="connsiteY20" fmla="*/ 579446 h 1220015"/>
                  <a:gd name="connsiteX21" fmla="*/ 183369 w 794599"/>
                  <a:gd name="connsiteY21" fmla="*/ 532992 h 1220015"/>
                  <a:gd name="connsiteX22" fmla="*/ 173589 w 794599"/>
                  <a:gd name="connsiteY22" fmla="*/ 506098 h 1220015"/>
                  <a:gd name="connsiteX23" fmla="*/ 192498 w 794599"/>
                  <a:gd name="connsiteY23" fmla="*/ 471869 h 1220015"/>
                  <a:gd name="connsiteX24" fmla="*/ 210263 w 794599"/>
                  <a:gd name="connsiteY24" fmla="*/ 440085 h 1220015"/>
                  <a:gd name="connsiteX25" fmla="*/ 144250 w 794599"/>
                  <a:gd name="connsiteY25" fmla="*/ 383852 h 1220015"/>
                  <a:gd name="connsiteX26" fmla="*/ 144250 w 794599"/>
                  <a:gd name="connsiteY26" fmla="*/ 361848 h 1220015"/>
                  <a:gd name="connsiteX27" fmla="*/ 195593 w 794599"/>
                  <a:gd name="connsiteY27" fmla="*/ 325174 h 1220015"/>
                  <a:gd name="connsiteX28" fmla="*/ 200483 w 794599"/>
                  <a:gd name="connsiteY28" fmla="*/ 283610 h 1220015"/>
                  <a:gd name="connsiteX29" fmla="*/ 102687 w 794599"/>
                  <a:gd name="connsiteY29" fmla="*/ 200483 h 1220015"/>
                  <a:gd name="connsiteX30" fmla="*/ 112466 w 794599"/>
                  <a:gd name="connsiteY30" fmla="*/ 92907 h 1220015"/>
                  <a:gd name="connsiteX31" fmla="*/ 122246 w 794599"/>
                  <a:gd name="connsiteY31" fmla="*/ 85572 h 1220015"/>
                  <a:gd name="connsiteX32" fmla="*/ 178479 w 794599"/>
                  <a:gd name="connsiteY32" fmla="*/ 78237 h 1220015"/>
                  <a:gd name="connsiteX33" fmla="*/ 232267 w 794599"/>
                  <a:gd name="connsiteY33" fmla="*/ 56233 h 1220015"/>
                  <a:gd name="connsiteX34" fmla="*/ 281166 w 794599"/>
                  <a:gd name="connsiteY34" fmla="*/ 0 h 1220015"/>
                  <a:gd name="connsiteX35" fmla="*/ 344734 w 794599"/>
                  <a:gd name="connsiteY35" fmla="*/ 2445 h 1220015"/>
                  <a:gd name="connsiteX36" fmla="*/ 400967 w 794599"/>
                  <a:gd name="connsiteY36" fmla="*/ 53788 h 1220015"/>
                  <a:gd name="connsiteX37" fmla="*/ 400967 w 794599"/>
                  <a:gd name="connsiteY37" fmla="*/ 53788 h 1220015"/>
                  <a:gd name="connsiteX38" fmla="*/ 471869 w 794599"/>
                  <a:gd name="connsiteY38" fmla="*/ 24449 h 1220015"/>
                  <a:gd name="connsiteX39" fmla="*/ 572111 w 794599"/>
                  <a:gd name="connsiteY39" fmla="*/ 105131 h 1220015"/>
                  <a:gd name="connsiteX40" fmla="*/ 650349 w 794599"/>
                  <a:gd name="connsiteY40" fmla="*/ 105131 h 1220015"/>
                  <a:gd name="connsiteX41" fmla="*/ 679688 w 794599"/>
                  <a:gd name="connsiteY41" fmla="*/ 53788 h 1220015"/>
                  <a:gd name="connsiteX42" fmla="*/ 672353 w 794599"/>
                  <a:gd name="connsiteY42" fmla="*/ 26894 h 1220015"/>
                  <a:gd name="connsiteX43" fmla="*/ 706582 w 794599"/>
                  <a:gd name="connsiteY43" fmla="*/ 12224 h 1220015"/>
                  <a:gd name="connsiteX44" fmla="*/ 748145 w 794599"/>
                  <a:gd name="connsiteY44" fmla="*/ 26894 h 1220015"/>
                  <a:gd name="connsiteX45" fmla="*/ 728586 w 794599"/>
                  <a:gd name="connsiteY45" fmla="*/ 70902 h 1220015"/>
                  <a:gd name="connsiteX46" fmla="*/ 696802 w 794599"/>
                  <a:gd name="connsiteY46" fmla="*/ 102686 h 1220015"/>
                  <a:gd name="connsiteX47" fmla="*/ 694357 w 794599"/>
                  <a:gd name="connsiteY47" fmla="*/ 134470 h 1220015"/>
                  <a:gd name="connsiteX48" fmla="*/ 665018 w 794599"/>
                  <a:gd name="connsiteY48" fmla="*/ 171144 h 1220015"/>
                  <a:gd name="connsiteX49" fmla="*/ 704137 w 794599"/>
                  <a:gd name="connsiteY49" fmla="*/ 215153 h 1220015"/>
                  <a:gd name="connsiteX50" fmla="*/ 699247 w 794599"/>
                  <a:gd name="connsiteY50" fmla="*/ 308060 h 1220015"/>
                  <a:gd name="connsiteX51" fmla="*/ 723696 w 794599"/>
                  <a:gd name="connsiteY51" fmla="*/ 327619 h 1220015"/>
                  <a:gd name="connsiteX52" fmla="*/ 718806 w 794599"/>
                  <a:gd name="connsiteY52" fmla="*/ 386297 h 1220015"/>
                  <a:gd name="connsiteX53" fmla="*/ 718806 w 794599"/>
                  <a:gd name="connsiteY53" fmla="*/ 410746 h 1220015"/>
                  <a:gd name="connsiteX54" fmla="*/ 713916 w 794599"/>
                  <a:gd name="connsiteY54" fmla="*/ 474314 h 1220015"/>
                  <a:gd name="connsiteX55" fmla="*/ 748145 w 794599"/>
                  <a:gd name="connsiteY55" fmla="*/ 510988 h 1220015"/>
                  <a:gd name="connsiteX56" fmla="*/ 784819 w 794599"/>
                  <a:gd name="connsiteY56" fmla="*/ 520768 h 1220015"/>
                  <a:gd name="connsiteX57" fmla="*/ 794599 w 794599"/>
                  <a:gd name="connsiteY57" fmla="*/ 535437 h 1220015"/>
                  <a:gd name="connsiteX58" fmla="*/ 784819 w 794599"/>
                  <a:gd name="connsiteY58" fmla="*/ 569666 h 1220015"/>
                  <a:gd name="connsiteX59" fmla="*/ 753035 w 794599"/>
                  <a:gd name="connsiteY59" fmla="*/ 577001 h 1220015"/>
                  <a:gd name="connsiteX60" fmla="*/ 726141 w 794599"/>
                  <a:gd name="connsiteY60" fmla="*/ 577001 h 1220015"/>
                  <a:gd name="connsiteX61" fmla="*/ 704137 w 794599"/>
                  <a:gd name="connsiteY61" fmla="*/ 596560 h 1220015"/>
                  <a:gd name="connsiteX62" fmla="*/ 701692 w 794599"/>
                  <a:gd name="connsiteY62" fmla="*/ 618564 h 1220015"/>
                  <a:gd name="connsiteX63" fmla="*/ 694357 w 794599"/>
                  <a:gd name="connsiteY63" fmla="*/ 635679 h 1220015"/>
                  <a:gd name="connsiteX64" fmla="*/ 687022 w 794599"/>
                  <a:gd name="connsiteY64" fmla="*/ 660128 h 1220015"/>
                  <a:gd name="connsiteX65" fmla="*/ 699247 w 794599"/>
                  <a:gd name="connsiteY65" fmla="*/ 667463 h 1220015"/>
                  <a:gd name="connsiteX66" fmla="*/ 704137 w 794599"/>
                  <a:gd name="connsiteY66" fmla="*/ 689467 h 1220015"/>
                  <a:gd name="connsiteX67" fmla="*/ 704137 w 794599"/>
                  <a:gd name="connsiteY67" fmla="*/ 713916 h 1220015"/>
                  <a:gd name="connsiteX68" fmla="*/ 733476 w 794599"/>
                  <a:gd name="connsiteY68" fmla="*/ 711471 h 1220015"/>
                  <a:gd name="connsiteX69" fmla="*/ 750590 w 794599"/>
                  <a:gd name="connsiteY69" fmla="*/ 726141 h 1220015"/>
                  <a:gd name="connsiteX70" fmla="*/ 740811 w 794599"/>
                  <a:gd name="connsiteY70" fmla="*/ 750590 h 1220015"/>
                  <a:gd name="connsiteX71" fmla="*/ 733476 w 794599"/>
                  <a:gd name="connsiteY71" fmla="*/ 772594 h 1220015"/>
                  <a:gd name="connsiteX72" fmla="*/ 745700 w 794599"/>
                  <a:gd name="connsiteY72" fmla="*/ 787264 h 1220015"/>
                  <a:gd name="connsiteX73" fmla="*/ 748145 w 794599"/>
                  <a:gd name="connsiteY73" fmla="*/ 828828 h 1220015"/>
                  <a:gd name="connsiteX74" fmla="*/ 748145 w 794599"/>
                  <a:gd name="connsiteY74" fmla="*/ 850832 h 1220015"/>
                  <a:gd name="connsiteX75" fmla="*/ 733476 w 794599"/>
                  <a:gd name="connsiteY75" fmla="*/ 877726 h 1220015"/>
                  <a:gd name="connsiteX76" fmla="*/ 721251 w 794599"/>
                  <a:gd name="connsiteY76" fmla="*/ 897285 h 1220015"/>
                  <a:gd name="connsiteX77" fmla="*/ 716361 w 794599"/>
                  <a:gd name="connsiteY77" fmla="*/ 926624 h 1220015"/>
                  <a:gd name="connsiteX78" fmla="*/ 713916 w 794599"/>
                  <a:gd name="connsiteY78" fmla="*/ 948629 h 1220015"/>
                  <a:gd name="connsiteX79" fmla="*/ 713916 w 794599"/>
                  <a:gd name="connsiteY79" fmla="*/ 968188 h 1220015"/>
                  <a:gd name="connsiteX80" fmla="*/ 682133 w 794599"/>
                  <a:gd name="connsiteY80" fmla="*/ 1002417 h 1220015"/>
                  <a:gd name="connsiteX81" fmla="*/ 665018 w 794599"/>
                  <a:gd name="connsiteY81" fmla="*/ 1024421 h 1220015"/>
                  <a:gd name="connsiteX82" fmla="*/ 657683 w 794599"/>
                  <a:gd name="connsiteY82" fmla="*/ 1036646 h 1220015"/>
                  <a:gd name="connsiteX83" fmla="*/ 672353 w 794599"/>
                  <a:gd name="connsiteY83" fmla="*/ 1065985 h 1220015"/>
                  <a:gd name="connsiteX84" fmla="*/ 679688 w 794599"/>
                  <a:gd name="connsiteY84" fmla="*/ 1100214 h 1220015"/>
                  <a:gd name="connsiteX85" fmla="*/ 667463 w 794599"/>
                  <a:gd name="connsiteY85" fmla="*/ 1129553 h 1220015"/>
                  <a:gd name="connsiteX86" fmla="*/ 635679 w 794599"/>
                  <a:gd name="connsiteY86" fmla="*/ 1136887 h 1220015"/>
                  <a:gd name="connsiteX87" fmla="*/ 596560 w 794599"/>
                  <a:gd name="connsiteY87" fmla="*/ 1146667 h 1220015"/>
                  <a:gd name="connsiteX88" fmla="*/ 554997 w 794599"/>
                  <a:gd name="connsiteY88" fmla="*/ 1146667 h 1220015"/>
                  <a:gd name="connsiteX89" fmla="*/ 486539 w 794599"/>
                  <a:gd name="connsiteY89" fmla="*/ 1139332 h 1220015"/>
                  <a:gd name="connsiteX90" fmla="*/ 447420 w 794599"/>
                  <a:gd name="connsiteY90" fmla="*/ 1139332 h 1220015"/>
                  <a:gd name="connsiteX91" fmla="*/ 400967 w 794599"/>
                  <a:gd name="connsiteY91" fmla="*/ 1141777 h 1220015"/>
                  <a:gd name="connsiteX92" fmla="*/ 381407 w 794599"/>
                  <a:gd name="connsiteY92" fmla="*/ 1163782 h 1220015"/>
                  <a:gd name="connsiteX93" fmla="*/ 352068 w 794599"/>
                  <a:gd name="connsiteY93" fmla="*/ 1156447 h 1220015"/>
                  <a:gd name="connsiteX94" fmla="*/ 334954 w 794599"/>
                  <a:gd name="connsiteY94" fmla="*/ 1178451 h 1220015"/>
                  <a:gd name="connsiteX95" fmla="*/ 317839 w 794599"/>
                  <a:gd name="connsiteY95" fmla="*/ 1200455 h 1220015"/>
                  <a:gd name="connsiteX96" fmla="*/ 293390 w 794599"/>
                  <a:gd name="connsiteY96" fmla="*/ 1220015 h 1220015"/>
                  <a:gd name="connsiteX97" fmla="*/ 224933 w 794599"/>
                  <a:gd name="connsiteY97" fmla="*/ 1220015 h 1220015"/>
                  <a:gd name="connsiteX98" fmla="*/ 193149 w 794599"/>
                  <a:gd name="connsiteY98" fmla="*/ 1198010 h 1220015"/>
                  <a:gd name="connsiteX99" fmla="*/ 166254 w 794599"/>
                  <a:gd name="connsiteY99" fmla="*/ 1173561 h 1220015"/>
                  <a:gd name="connsiteX100" fmla="*/ 110021 w 794599"/>
                  <a:gd name="connsiteY100" fmla="*/ 1156447 h 1220015"/>
                  <a:gd name="connsiteX101" fmla="*/ 80682 w 794599"/>
                  <a:gd name="connsiteY101" fmla="*/ 1156447 h 1220015"/>
                  <a:gd name="connsiteX102" fmla="*/ 63568 w 794599"/>
                  <a:gd name="connsiteY102" fmla="*/ 1171116 h 1220015"/>
                  <a:gd name="connsiteX103" fmla="*/ 36674 w 794599"/>
                  <a:gd name="connsiteY103" fmla="*/ 1158892 h 1220015"/>
                  <a:gd name="connsiteX104" fmla="*/ 24449 w 794599"/>
                  <a:gd name="connsiteY104" fmla="*/ 1134443 h 1220015"/>
                  <a:gd name="connsiteX105" fmla="*/ 34229 w 794599"/>
                  <a:gd name="connsiteY105" fmla="*/ 1097769 h 1220015"/>
                  <a:gd name="connsiteX106" fmla="*/ 68458 w 794599"/>
                  <a:gd name="connsiteY106" fmla="*/ 1056205 h 1220015"/>
                  <a:gd name="connsiteX107" fmla="*/ 80682 w 794599"/>
                  <a:gd name="connsiteY107" fmla="*/ 1012197 h 1220015"/>
                  <a:gd name="connsiteX108" fmla="*/ 83127 w 794599"/>
                  <a:gd name="connsiteY108" fmla="*/ 980413 h 1220015"/>
                  <a:gd name="connsiteX109" fmla="*/ 117356 w 794599"/>
                  <a:gd name="connsiteY109" fmla="*/ 955963 h 1220015"/>
                  <a:gd name="connsiteX110" fmla="*/ 139360 w 794599"/>
                  <a:gd name="connsiteY110" fmla="*/ 926624 h 1220015"/>
                  <a:gd name="connsiteX111" fmla="*/ 127136 w 794599"/>
                  <a:gd name="connsiteY111" fmla="*/ 867946 h 1220015"/>
                  <a:gd name="connsiteX112" fmla="*/ 53788 w 794599"/>
                  <a:gd name="connsiteY112" fmla="*/ 872836 h 1220015"/>
                  <a:gd name="connsiteX0" fmla="*/ 53788 w 794599"/>
                  <a:gd name="connsiteY0" fmla="*/ 872836 h 1220015"/>
                  <a:gd name="connsiteX1" fmla="*/ 22004 w 794599"/>
                  <a:gd name="connsiteY1" fmla="*/ 850832 h 1220015"/>
                  <a:gd name="connsiteX2" fmla="*/ 17114 w 794599"/>
                  <a:gd name="connsiteY2" fmla="*/ 816603 h 1220015"/>
                  <a:gd name="connsiteX3" fmla="*/ 7335 w 794599"/>
                  <a:gd name="connsiteY3" fmla="*/ 799489 h 1220015"/>
                  <a:gd name="connsiteX4" fmla="*/ 0 w 794599"/>
                  <a:gd name="connsiteY4" fmla="*/ 772594 h 1220015"/>
                  <a:gd name="connsiteX5" fmla="*/ 36674 w 794599"/>
                  <a:gd name="connsiteY5" fmla="*/ 694357 h 1220015"/>
                  <a:gd name="connsiteX6" fmla="*/ 66013 w 794599"/>
                  <a:gd name="connsiteY6" fmla="*/ 687022 h 1220015"/>
                  <a:gd name="connsiteX7" fmla="*/ 90462 w 794599"/>
                  <a:gd name="connsiteY7" fmla="*/ 743255 h 1220015"/>
                  <a:gd name="connsiteX8" fmla="*/ 127136 w 794599"/>
                  <a:gd name="connsiteY8" fmla="*/ 731031 h 1220015"/>
                  <a:gd name="connsiteX9" fmla="*/ 161365 w 794599"/>
                  <a:gd name="connsiteY9" fmla="*/ 738366 h 1220015"/>
                  <a:gd name="connsiteX10" fmla="*/ 259161 w 794599"/>
                  <a:gd name="connsiteY10" fmla="*/ 762815 h 1220015"/>
                  <a:gd name="connsiteX11" fmla="*/ 278721 w 794599"/>
                  <a:gd name="connsiteY11" fmla="*/ 833717 h 1220015"/>
                  <a:gd name="connsiteX12" fmla="*/ 317839 w 794599"/>
                  <a:gd name="connsiteY12" fmla="*/ 843497 h 1220015"/>
                  <a:gd name="connsiteX13" fmla="*/ 347179 w 794599"/>
                  <a:gd name="connsiteY13" fmla="*/ 814158 h 1220015"/>
                  <a:gd name="connsiteX14" fmla="*/ 347179 w 794599"/>
                  <a:gd name="connsiteY14" fmla="*/ 784819 h 1220015"/>
                  <a:gd name="connsiteX15" fmla="*/ 361848 w 794599"/>
                  <a:gd name="connsiteY15" fmla="*/ 738366 h 1220015"/>
                  <a:gd name="connsiteX16" fmla="*/ 361848 w 794599"/>
                  <a:gd name="connsiteY16" fmla="*/ 660128 h 1220015"/>
                  <a:gd name="connsiteX17" fmla="*/ 334954 w 794599"/>
                  <a:gd name="connsiteY17" fmla="*/ 594115 h 1220015"/>
                  <a:gd name="connsiteX18" fmla="*/ 305615 w 794599"/>
                  <a:gd name="connsiteY18" fmla="*/ 606340 h 1220015"/>
                  <a:gd name="connsiteX19" fmla="*/ 259161 w 794599"/>
                  <a:gd name="connsiteY19" fmla="*/ 608785 h 1220015"/>
                  <a:gd name="connsiteX20" fmla="*/ 210263 w 794599"/>
                  <a:gd name="connsiteY20" fmla="*/ 579446 h 1220015"/>
                  <a:gd name="connsiteX21" fmla="*/ 183369 w 794599"/>
                  <a:gd name="connsiteY21" fmla="*/ 532992 h 1220015"/>
                  <a:gd name="connsiteX22" fmla="*/ 159682 w 794599"/>
                  <a:gd name="connsiteY22" fmla="*/ 506098 h 1220015"/>
                  <a:gd name="connsiteX23" fmla="*/ 192498 w 794599"/>
                  <a:gd name="connsiteY23" fmla="*/ 471869 h 1220015"/>
                  <a:gd name="connsiteX24" fmla="*/ 210263 w 794599"/>
                  <a:gd name="connsiteY24" fmla="*/ 440085 h 1220015"/>
                  <a:gd name="connsiteX25" fmla="*/ 144250 w 794599"/>
                  <a:gd name="connsiteY25" fmla="*/ 383852 h 1220015"/>
                  <a:gd name="connsiteX26" fmla="*/ 144250 w 794599"/>
                  <a:gd name="connsiteY26" fmla="*/ 361848 h 1220015"/>
                  <a:gd name="connsiteX27" fmla="*/ 195593 w 794599"/>
                  <a:gd name="connsiteY27" fmla="*/ 325174 h 1220015"/>
                  <a:gd name="connsiteX28" fmla="*/ 200483 w 794599"/>
                  <a:gd name="connsiteY28" fmla="*/ 283610 h 1220015"/>
                  <a:gd name="connsiteX29" fmla="*/ 102687 w 794599"/>
                  <a:gd name="connsiteY29" fmla="*/ 200483 h 1220015"/>
                  <a:gd name="connsiteX30" fmla="*/ 112466 w 794599"/>
                  <a:gd name="connsiteY30" fmla="*/ 92907 h 1220015"/>
                  <a:gd name="connsiteX31" fmla="*/ 122246 w 794599"/>
                  <a:gd name="connsiteY31" fmla="*/ 85572 h 1220015"/>
                  <a:gd name="connsiteX32" fmla="*/ 178479 w 794599"/>
                  <a:gd name="connsiteY32" fmla="*/ 78237 h 1220015"/>
                  <a:gd name="connsiteX33" fmla="*/ 232267 w 794599"/>
                  <a:gd name="connsiteY33" fmla="*/ 56233 h 1220015"/>
                  <a:gd name="connsiteX34" fmla="*/ 281166 w 794599"/>
                  <a:gd name="connsiteY34" fmla="*/ 0 h 1220015"/>
                  <a:gd name="connsiteX35" fmla="*/ 344734 w 794599"/>
                  <a:gd name="connsiteY35" fmla="*/ 2445 h 1220015"/>
                  <a:gd name="connsiteX36" fmla="*/ 400967 w 794599"/>
                  <a:gd name="connsiteY36" fmla="*/ 53788 h 1220015"/>
                  <a:gd name="connsiteX37" fmla="*/ 400967 w 794599"/>
                  <a:gd name="connsiteY37" fmla="*/ 53788 h 1220015"/>
                  <a:gd name="connsiteX38" fmla="*/ 471869 w 794599"/>
                  <a:gd name="connsiteY38" fmla="*/ 24449 h 1220015"/>
                  <a:gd name="connsiteX39" fmla="*/ 572111 w 794599"/>
                  <a:gd name="connsiteY39" fmla="*/ 105131 h 1220015"/>
                  <a:gd name="connsiteX40" fmla="*/ 650349 w 794599"/>
                  <a:gd name="connsiteY40" fmla="*/ 105131 h 1220015"/>
                  <a:gd name="connsiteX41" fmla="*/ 679688 w 794599"/>
                  <a:gd name="connsiteY41" fmla="*/ 53788 h 1220015"/>
                  <a:gd name="connsiteX42" fmla="*/ 672353 w 794599"/>
                  <a:gd name="connsiteY42" fmla="*/ 26894 h 1220015"/>
                  <a:gd name="connsiteX43" fmla="*/ 706582 w 794599"/>
                  <a:gd name="connsiteY43" fmla="*/ 12224 h 1220015"/>
                  <a:gd name="connsiteX44" fmla="*/ 748145 w 794599"/>
                  <a:gd name="connsiteY44" fmla="*/ 26894 h 1220015"/>
                  <a:gd name="connsiteX45" fmla="*/ 728586 w 794599"/>
                  <a:gd name="connsiteY45" fmla="*/ 70902 h 1220015"/>
                  <a:gd name="connsiteX46" fmla="*/ 696802 w 794599"/>
                  <a:gd name="connsiteY46" fmla="*/ 102686 h 1220015"/>
                  <a:gd name="connsiteX47" fmla="*/ 694357 w 794599"/>
                  <a:gd name="connsiteY47" fmla="*/ 134470 h 1220015"/>
                  <a:gd name="connsiteX48" fmla="*/ 665018 w 794599"/>
                  <a:gd name="connsiteY48" fmla="*/ 171144 h 1220015"/>
                  <a:gd name="connsiteX49" fmla="*/ 704137 w 794599"/>
                  <a:gd name="connsiteY49" fmla="*/ 215153 h 1220015"/>
                  <a:gd name="connsiteX50" fmla="*/ 699247 w 794599"/>
                  <a:gd name="connsiteY50" fmla="*/ 308060 h 1220015"/>
                  <a:gd name="connsiteX51" fmla="*/ 723696 w 794599"/>
                  <a:gd name="connsiteY51" fmla="*/ 327619 h 1220015"/>
                  <a:gd name="connsiteX52" fmla="*/ 718806 w 794599"/>
                  <a:gd name="connsiteY52" fmla="*/ 386297 h 1220015"/>
                  <a:gd name="connsiteX53" fmla="*/ 718806 w 794599"/>
                  <a:gd name="connsiteY53" fmla="*/ 410746 h 1220015"/>
                  <a:gd name="connsiteX54" fmla="*/ 713916 w 794599"/>
                  <a:gd name="connsiteY54" fmla="*/ 474314 h 1220015"/>
                  <a:gd name="connsiteX55" fmla="*/ 748145 w 794599"/>
                  <a:gd name="connsiteY55" fmla="*/ 510988 h 1220015"/>
                  <a:gd name="connsiteX56" fmla="*/ 784819 w 794599"/>
                  <a:gd name="connsiteY56" fmla="*/ 520768 h 1220015"/>
                  <a:gd name="connsiteX57" fmla="*/ 794599 w 794599"/>
                  <a:gd name="connsiteY57" fmla="*/ 535437 h 1220015"/>
                  <a:gd name="connsiteX58" fmla="*/ 784819 w 794599"/>
                  <a:gd name="connsiteY58" fmla="*/ 569666 h 1220015"/>
                  <a:gd name="connsiteX59" fmla="*/ 753035 w 794599"/>
                  <a:gd name="connsiteY59" fmla="*/ 577001 h 1220015"/>
                  <a:gd name="connsiteX60" fmla="*/ 726141 w 794599"/>
                  <a:gd name="connsiteY60" fmla="*/ 577001 h 1220015"/>
                  <a:gd name="connsiteX61" fmla="*/ 704137 w 794599"/>
                  <a:gd name="connsiteY61" fmla="*/ 596560 h 1220015"/>
                  <a:gd name="connsiteX62" fmla="*/ 701692 w 794599"/>
                  <a:gd name="connsiteY62" fmla="*/ 618564 h 1220015"/>
                  <a:gd name="connsiteX63" fmla="*/ 694357 w 794599"/>
                  <a:gd name="connsiteY63" fmla="*/ 635679 h 1220015"/>
                  <a:gd name="connsiteX64" fmla="*/ 687022 w 794599"/>
                  <a:gd name="connsiteY64" fmla="*/ 660128 h 1220015"/>
                  <a:gd name="connsiteX65" fmla="*/ 699247 w 794599"/>
                  <a:gd name="connsiteY65" fmla="*/ 667463 h 1220015"/>
                  <a:gd name="connsiteX66" fmla="*/ 704137 w 794599"/>
                  <a:gd name="connsiteY66" fmla="*/ 689467 h 1220015"/>
                  <a:gd name="connsiteX67" fmla="*/ 704137 w 794599"/>
                  <a:gd name="connsiteY67" fmla="*/ 713916 h 1220015"/>
                  <a:gd name="connsiteX68" fmla="*/ 733476 w 794599"/>
                  <a:gd name="connsiteY68" fmla="*/ 711471 h 1220015"/>
                  <a:gd name="connsiteX69" fmla="*/ 750590 w 794599"/>
                  <a:gd name="connsiteY69" fmla="*/ 726141 h 1220015"/>
                  <a:gd name="connsiteX70" fmla="*/ 740811 w 794599"/>
                  <a:gd name="connsiteY70" fmla="*/ 750590 h 1220015"/>
                  <a:gd name="connsiteX71" fmla="*/ 733476 w 794599"/>
                  <a:gd name="connsiteY71" fmla="*/ 772594 h 1220015"/>
                  <a:gd name="connsiteX72" fmla="*/ 745700 w 794599"/>
                  <a:gd name="connsiteY72" fmla="*/ 787264 h 1220015"/>
                  <a:gd name="connsiteX73" fmla="*/ 748145 w 794599"/>
                  <a:gd name="connsiteY73" fmla="*/ 828828 h 1220015"/>
                  <a:gd name="connsiteX74" fmla="*/ 748145 w 794599"/>
                  <a:gd name="connsiteY74" fmla="*/ 850832 h 1220015"/>
                  <a:gd name="connsiteX75" fmla="*/ 733476 w 794599"/>
                  <a:gd name="connsiteY75" fmla="*/ 877726 h 1220015"/>
                  <a:gd name="connsiteX76" fmla="*/ 721251 w 794599"/>
                  <a:gd name="connsiteY76" fmla="*/ 897285 h 1220015"/>
                  <a:gd name="connsiteX77" fmla="*/ 716361 w 794599"/>
                  <a:gd name="connsiteY77" fmla="*/ 926624 h 1220015"/>
                  <a:gd name="connsiteX78" fmla="*/ 713916 w 794599"/>
                  <a:gd name="connsiteY78" fmla="*/ 948629 h 1220015"/>
                  <a:gd name="connsiteX79" fmla="*/ 713916 w 794599"/>
                  <a:gd name="connsiteY79" fmla="*/ 968188 h 1220015"/>
                  <a:gd name="connsiteX80" fmla="*/ 682133 w 794599"/>
                  <a:gd name="connsiteY80" fmla="*/ 1002417 h 1220015"/>
                  <a:gd name="connsiteX81" fmla="*/ 665018 w 794599"/>
                  <a:gd name="connsiteY81" fmla="*/ 1024421 h 1220015"/>
                  <a:gd name="connsiteX82" fmla="*/ 657683 w 794599"/>
                  <a:gd name="connsiteY82" fmla="*/ 1036646 h 1220015"/>
                  <a:gd name="connsiteX83" fmla="*/ 672353 w 794599"/>
                  <a:gd name="connsiteY83" fmla="*/ 1065985 h 1220015"/>
                  <a:gd name="connsiteX84" fmla="*/ 679688 w 794599"/>
                  <a:gd name="connsiteY84" fmla="*/ 1100214 h 1220015"/>
                  <a:gd name="connsiteX85" fmla="*/ 667463 w 794599"/>
                  <a:gd name="connsiteY85" fmla="*/ 1129553 h 1220015"/>
                  <a:gd name="connsiteX86" fmla="*/ 635679 w 794599"/>
                  <a:gd name="connsiteY86" fmla="*/ 1136887 h 1220015"/>
                  <a:gd name="connsiteX87" fmla="*/ 596560 w 794599"/>
                  <a:gd name="connsiteY87" fmla="*/ 1146667 h 1220015"/>
                  <a:gd name="connsiteX88" fmla="*/ 554997 w 794599"/>
                  <a:gd name="connsiteY88" fmla="*/ 1146667 h 1220015"/>
                  <a:gd name="connsiteX89" fmla="*/ 486539 w 794599"/>
                  <a:gd name="connsiteY89" fmla="*/ 1139332 h 1220015"/>
                  <a:gd name="connsiteX90" fmla="*/ 447420 w 794599"/>
                  <a:gd name="connsiteY90" fmla="*/ 1139332 h 1220015"/>
                  <a:gd name="connsiteX91" fmla="*/ 400967 w 794599"/>
                  <a:gd name="connsiteY91" fmla="*/ 1141777 h 1220015"/>
                  <a:gd name="connsiteX92" fmla="*/ 381407 w 794599"/>
                  <a:gd name="connsiteY92" fmla="*/ 1163782 h 1220015"/>
                  <a:gd name="connsiteX93" fmla="*/ 352068 w 794599"/>
                  <a:gd name="connsiteY93" fmla="*/ 1156447 h 1220015"/>
                  <a:gd name="connsiteX94" fmla="*/ 334954 w 794599"/>
                  <a:gd name="connsiteY94" fmla="*/ 1178451 h 1220015"/>
                  <a:gd name="connsiteX95" fmla="*/ 317839 w 794599"/>
                  <a:gd name="connsiteY95" fmla="*/ 1200455 h 1220015"/>
                  <a:gd name="connsiteX96" fmla="*/ 293390 w 794599"/>
                  <a:gd name="connsiteY96" fmla="*/ 1220015 h 1220015"/>
                  <a:gd name="connsiteX97" fmla="*/ 224933 w 794599"/>
                  <a:gd name="connsiteY97" fmla="*/ 1220015 h 1220015"/>
                  <a:gd name="connsiteX98" fmla="*/ 193149 w 794599"/>
                  <a:gd name="connsiteY98" fmla="*/ 1198010 h 1220015"/>
                  <a:gd name="connsiteX99" fmla="*/ 166254 w 794599"/>
                  <a:gd name="connsiteY99" fmla="*/ 1173561 h 1220015"/>
                  <a:gd name="connsiteX100" fmla="*/ 110021 w 794599"/>
                  <a:gd name="connsiteY100" fmla="*/ 1156447 h 1220015"/>
                  <a:gd name="connsiteX101" fmla="*/ 80682 w 794599"/>
                  <a:gd name="connsiteY101" fmla="*/ 1156447 h 1220015"/>
                  <a:gd name="connsiteX102" fmla="*/ 63568 w 794599"/>
                  <a:gd name="connsiteY102" fmla="*/ 1171116 h 1220015"/>
                  <a:gd name="connsiteX103" fmla="*/ 36674 w 794599"/>
                  <a:gd name="connsiteY103" fmla="*/ 1158892 h 1220015"/>
                  <a:gd name="connsiteX104" fmla="*/ 24449 w 794599"/>
                  <a:gd name="connsiteY104" fmla="*/ 1134443 h 1220015"/>
                  <a:gd name="connsiteX105" fmla="*/ 34229 w 794599"/>
                  <a:gd name="connsiteY105" fmla="*/ 1097769 h 1220015"/>
                  <a:gd name="connsiteX106" fmla="*/ 68458 w 794599"/>
                  <a:gd name="connsiteY106" fmla="*/ 1056205 h 1220015"/>
                  <a:gd name="connsiteX107" fmla="*/ 80682 w 794599"/>
                  <a:gd name="connsiteY107" fmla="*/ 1012197 h 1220015"/>
                  <a:gd name="connsiteX108" fmla="*/ 83127 w 794599"/>
                  <a:gd name="connsiteY108" fmla="*/ 980413 h 1220015"/>
                  <a:gd name="connsiteX109" fmla="*/ 117356 w 794599"/>
                  <a:gd name="connsiteY109" fmla="*/ 955963 h 1220015"/>
                  <a:gd name="connsiteX110" fmla="*/ 139360 w 794599"/>
                  <a:gd name="connsiteY110" fmla="*/ 926624 h 1220015"/>
                  <a:gd name="connsiteX111" fmla="*/ 127136 w 794599"/>
                  <a:gd name="connsiteY111" fmla="*/ 867946 h 1220015"/>
                  <a:gd name="connsiteX112" fmla="*/ 53788 w 794599"/>
                  <a:gd name="connsiteY112" fmla="*/ 872836 h 1220015"/>
                  <a:gd name="connsiteX0" fmla="*/ 53788 w 794599"/>
                  <a:gd name="connsiteY0" fmla="*/ 872836 h 1220015"/>
                  <a:gd name="connsiteX1" fmla="*/ 22004 w 794599"/>
                  <a:gd name="connsiteY1" fmla="*/ 850832 h 1220015"/>
                  <a:gd name="connsiteX2" fmla="*/ 17114 w 794599"/>
                  <a:gd name="connsiteY2" fmla="*/ 816603 h 1220015"/>
                  <a:gd name="connsiteX3" fmla="*/ 7335 w 794599"/>
                  <a:gd name="connsiteY3" fmla="*/ 799489 h 1220015"/>
                  <a:gd name="connsiteX4" fmla="*/ 0 w 794599"/>
                  <a:gd name="connsiteY4" fmla="*/ 772594 h 1220015"/>
                  <a:gd name="connsiteX5" fmla="*/ 36674 w 794599"/>
                  <a:gd name="connsiteY5" fmla="*/ 694357 h 1220015"/>
                  <a:gd name="connsiteX6" fmla="*/ 66013 w 794599"/>
                  <a:gd name="connsiteY6" fmla="*/ 687022 h 1220015"/>
                  <a:gd name="connsiteX7" fmla="*/ 90462 w 794599"/>
                  <a:gd name="connsiteY7" fmla="*/ 743255 h 1220015"/>
                  <a:gd name="connsiteX8" fmla="*/ 127136 w 794599"/>
                  <a:gd name="connsiteY8" fmla="*/ 731031 h 1220015"/>
                  <a:gd name="connsiteX9" fmla="*/ 161365 w 794599"/>
                  <a:gd name="connsiteY9" fmla="*/ 738366 h 1220015"/>
                  <a:gd name="connsiteX10" fmla="*/ 259161 w 794599"/>
                  <a:gd name="connsiteY10" fmla="*/ 762815 h 1220015"/>
                  <a:gd name="connsiteX11" fmla="*/ 278721 w 794599"/>
                  <a:gd name="connsiteY11" fmla="*/ 833717 h 1220015"/>
                  <a:gd name="connsiteX12" fmla="*/ 317839 w 794599"/>
                  <a:gd name="connsiteY12" fmla="*/ 843497 h 1220015"/>
                  <a:gd name="connsiteX13" fmla="*/ 347179 w 794599"/>
                  <a:gd name="connsiteY13" fmla="*/ 814158 h 1220015"/>
                  <a:gd name="connsiteX14" fmla="*/ 347179 w 794599"/>
                  <a:gd name="connsiteY14" fmla="*/ 784819 h 1220015"/>
                  <a:gd name="connsiteX15" fmla="*/ 361848 w 794599"/>
                  <a:gd name="connsiteY15" fmla="*/ 738366 h 1220015"/>
                  <a:gd name="connsiteX16" fmla="*/ 361848 w 794599"/>
                  <a:gd name="connsiteY16" fmla="*/ 660128 h 1220015"/>
                  <a:gd name="connsiteX17" fmla="*/ 334954 w 794599"/>
                  <a:gd name="connsiteY17" fmla="*/ 594115 h 1220015"/>
                  <a:gd name="connsiteX18" fmla="*/ 305615 w 794599"/>
                  <a:gd name="connsiteY18" fmla="*/ 606340 h 1220015"/>
                  <a:gd name="connsiteX19" fmla="*/ 259161 w 794599"/>
                  <a:gd name="connsiteY19" fmla="*/ 608785 h 1220015"/>
                  <a:gd name="connsiteX20" fmla="*/ 210263 w 794599"/>
                  <a:gd name="connsiteY20" fmla="*/ 579446 h 1220015"/>
                  <a:gd name="connsiteX21" fmla="*/ 183369 w 794599"/>
                  <a:gd name="connsiteY21" fmla="*/ 532992 h 1220015"/>
                  <a:gd name="connsiteX22" fmla="*/ 159682 w 794599"/>
                  <a:gd name="connsiteY22" fmla="*/ 506098 h 1220015"/>
                  <a:gd name="connsiteX23" fmla="*/ 192498 w 794599"/>
                  <a:gd name="connsiteY23" fmla="*/ 471869 h 1220015"/>
                  <a:gd name="connsiteX24" fmla="*/ 210263 w 794599"/>
                  <a:gd name="connsiteY24" fmla="*/ 440085 h 1220015"/>
                  <a:gd name="connsiteX25" fmla="*/ 144250 w 794599"/>
                  <a:gd name="connsiteY25" fmla="*/ 383852 h 1220015"/>
                  <a:gd name="connsiteX26" fmla="*/ 144250 w 794599"/>
                  <a:gd name="connsiteY26" fmla="*/ 361848 h 1220015"/>
                  <a:gd name="connsiteX27" fmla="*/ 195593 w 794599"/>
                  <a:gd name="connsiteY27" fmla="*/ 325174 h 1220015"/>
                  <a:gd name="connsiteX28" fmla="*/ 193339 w 794599"/>
                  <a:gd name="connsiteY28" fmla="*/ 295517 h 1220015"/>
                  <a:gd name="connsiteX29" fmla="*/ 102687 w 794599"/>
                  <a:gd name="connsiteY29" fmla="*/ 200483 h 1220015"/>
                  <a:gd name="connsiteX30" fmla="*/ 112466 w 794599"/>
                  <a:gd name="connsiteY30" fmla="*/ 92907 h 1220015"/>
                  <a:gd name="connsiteX31" fmla="*/ 122246 w 794599"/>
                  <a:gd name="connsiteY31" fmla="*/ 85572 h 1220015"/>
                  <a:gd name="connsiteX32" fmla="*/ 178479 w 794599"/>
                  <a:gd name="connsiteY32" fmla="*/ 78237 h 1220015"/>
                  <a:gd name="connsiteX33" fmla="*/ 232267 w 794599"/>
                  <a:gd name="connsiteY33" fmla="*/ 56233 h 1220015"/>
                  <a:gd name="connsiteX34" fmla="*/ 281166 w 794599"/>
                  <a:gd name="connsiteY34" fmla="*/ 0 h 1220015"/>
                  <a:gd name="connsiteX35" fmla="*/ 344734 w 794599"/>
                  <a:gd name="connsiteY35" fmla="*/ 2445 h 1220015"/>
                  <a:gd name="connsiteX36" fmla="*/ 400967 w 794599"/>
                  <a:gd name="connsiteY36" fmla="*/ 53788 h 1220015"/>
                  <a:gd name="connsiteX37" fmla="*/ 400967 w 794599"/>
                  <a:gd name="connsiteY37" fmla="*/ 53788 h 1220015"/>
                  <a:gd name="connsiteX38" fmla="*/ 471869 w 794599"/>
                  <a:gd name="connsiteY38" fmla="*/ 24449 h 1220015"/>
                  <a:gd name="connsiteX39" fmla="*/ 572111 w 794599"/>
                  <a:gd name="connsiteY39" fmla="*/ 105131 h 1220015"/>
                  <a:gd name="connsiteX40" fmla="*/ 650349 w 794599"/>
                  <a:gd name="connsiteY40" fmla="*/ 105131 h 1220015"/>
                  <a:gd name="connsiteX41" fmla="*/ 679688 w 794599"/>
                  <a:gd name="connsiteY41" fmla="*/ 53788 h 1220015"/>
                  <a:gd name="connsiteX42" fmla="*/ 672353 w 794599"/>
                  <a:gd name="connsiteY42" fmla="*/ 26894 h 1220015"/>
                  <a:gd name="connsiteX43" fmla="*/ 706582 w 794599"/>
                  <a:gd name="connsiteY43" fmla="*/ 12224 h 1220015"/>
                  <a:gd name="connsiteX44" fmla="*/ 748145 w 794599"/>
                  <a:gd name="connsiteY44" fmla="*/ 26894 h 1220015"/>
                  <a:gd name="connsiteX45" fmla="*/ 728586 w 794599"/>
                  <a:gd name="connsiteY45" fmla="*/ 70902 h 1220015"/>
                  <a:gd name="connsiteX46" fmla="*/ 696802 w 794599"/>
                  <a:gd name="connsiteY46" fmla="*/ 102686 h 1220015"/>
                  <a:gd name="connsiteX47" fmla="*/ 694357 w 794599"/>
                  <a:gd name="connsiteY47" fmla="*/ 134470 h 1220015"/>
                  <a:gd name="connsiteX48" fmla="*/ 665018 w 794599"/>
                  <a:gd name="connsiteY48" fmla="*/ 171144 h 1220015"/>
                  <a:gd name="connsiteX49" fmla="*/ 704137 w 794599"/>
                  <a:gd name="connsiteY49" fmla="*/ 215153 h 1220015"/>
                  <a:gd name="connsiteX50" fmla="*/ 699247 w 794599"/>
                  <a:gd name="connsiteY50" fmla="*/ 308060 h 1220015"/>
                  <a:gd name="connsiteX51" fmla="*/ 723696 w 794599"/>
                  <a:gd name="connsiteY51" fmla="*/ 327619 h 1220015"/>
                  <a:gd name="connsiteX52" fmla="*/ 718806 w 794599"/>
                  <a:gd name="connsiteY52" fmla="*/ 386297 h 1220015"/>
                  <a:gd name="connsiteX53" fmla="*/ 718806 w 794599"/>
                  <a:gd name="connsiteY53" fmla="*/ 410746 h 1220015"/>
                  <a:gd name="connsiteX54" fmla="*/ 713916 w 794599"/>
                  <a:gd name="connsiteY54" fmla="*/ 474314 h 1220015"/>
                  <a:gd name="connsiteX55" fmla="*/ 748145 w 794599"/>
                  <a:gd name="connsiteY55" fmla="*/ 510988 h 1220015"/>
                  <a:gd name="connsiteX56" fmla="*/ 784819 w 794599"/>
                  <a:gd name="connsiteY56" fmla="*/ 520768 h 1220015"/>
                  <a:gd name="connsiteX57" fmla="*/ 794599 w 794599"/>
                  <a:gd name="connsiteY57" fmla="*/ 535437 h 1220015"/>
                  <a:gd name="connsiteX58" fmla="*/ 784819 w 794599"/>
                  <a:gd name="connsiteY58" fmla="*/ 569666 h 1220015"/>
                  <a:gd name="connsiteX59" fmla="*/ 753035 w 794599"/>
                  <a:gd name="connsiteY59" fmla="*/ 577001 h 1220015"/>
                  <a:gd name="connsiteX60" fmla="*/ 726141 w 794599"/>
                  <a:gd name="connsiteY60" fmla="*/ 577001 h 1220015"/>
                  <a:gd name="connsiteX61" fmla="*/ 704137 w 794599"/>
                  <a:gd name="connsiteY61" fmla="*/ 596560 h 1220015"/>
                  <a:gd name="connsiteX62" fmla="*/ 701692 w 794599"/>
                  <a:gd name="connsiteY62" fmla="*/ 618564 h 1220015"/>
                  <a:gd name="connsiteX63" fmla="*/ 694357 w 794599"/>
                  <a:gd name="connsiteY63" fmla="*/ 635679 h 1220015"/>
                  <a:gd name="connsiteX64" fmla="*/ 687022 w 794599"/>
                  <a:gd name="connsiteY64" fmla="*/ 660128 h 1220015"/>
                  <a:gd name="connsiteX65" fmla="*/ 699247 w 794599"/>
                  <a:gd name="connsiteY65" fmla="*/ 667463 h 1220015"/>
                  <a:gd name="connsiteX66" fmla="*/ 704137 w 794599"/>
                  <a:gd name="connsiteY66" fmla="*/ 689467 h 1220015"/>
                  <a:gd name="connsiteX67" fmla="*/ 704137 w 794599"/>
                  <a:gd name="connsiteY67" fmla="*/ 713916 h 1220015"/>
                  <a:gd name="connsiteX68" fmla="*/ 733476 w 794599"/>
                  <a:gd name="connsiteY68" fmla="*/ 711471 h 1220015"/>
                  <a:gd name="connsiteX69" fmla="*/ 750590 w 794599"/>
                  <a:gd name="connsiteY69" fmla="*/ 726141 h 1220015"/>
                  <a:gd name="connsiteX70" fmla="*/ 740811 w 794599"/>
                  <a:gd name="connsiteY70" fmla="*/ 750590 h 1220015"/>
                  <a:gd name="connsiteX71" fmla="*/ 733476 w 794599"/>
                  <a:gd name="connsiteY71" fmla="*/ 772594 h 1220015"/>
                  <a:gd name="connsiteX72" fmla="*/ 745700 w 794599"/>
                  <a:gd name="connsiteY72" fmla="*/ 787264 h 1220015"/>
                  <a:gd name="connsiteX73" fmla="*/ 748145 w 794599"/>
                  <a:gd name="connsiteY73" fmla="*/ 828828 h 1220015"/>
                  <a:gd name="connsiteX74" fmla="*/ 748145 w 794599"/>
                  <a:gd name="connsiteY74" fmla="*/ 850832 h 1220015"/>
                  <a:gd name="connsiteX75" fmla="*/ 733476 w 794599"/>
                  <a:gd name="connsiteY75" fmla="*/ 877726 h 1220015"/>
                  <a:gd name="connsiteX76" fmla="*/ 721251 w 794599"/>
                  <a:gd name="connsiteY76" fmla="*/ 897285 h 1220015"/>
                  <a:gd name="connsiteX77" fmla="*/ 716361 w 794599"/>
                  <a:gd name="connsiteY77" fmla="*/ 926624 h 1220015"/>
                  <a:gd name="connsiteX78" fmla="*/ 713916 w 794599"/>
                  <a:gd name="connsiteY78" fmla="*/ 948629 h 1220015"/>
                  <a:gd name="connsiteX79" fmla="*/ 713916 w 794599"/>
                  <a:gd name="connsiteY79" fmla="*/ 968188 h 1220015"/>
                  <a:gd name="connsiteX80" fmla="*/ 682133 w 794599"/>
                  <a:gd name="connsiteY80" fmla="*/ 1002417 h 1220015"/>
                  <a:gd name="connsiteX81" fmla="*/ 665018 w 794599"/>
                  <a:gd name="connsiteY81" fmla="*/ 1024421 h 1220015"/>
                  <a:gd name="connsiteX82" fmla="*/ 657683 w 794599"/>
                  <a:gd name="connsiteY82" fmla="*/ 1036646 h 1220015"/>
                  <a:gd name="connsiteX83" fmla="*/ 672353 w 794599"/>
                  <a:gd name="connsiteY83" fmla="*/ 1065985 h 1220015"/>
                  <a:gd name="connsiteX84" fmla="*/ 679688 w 794599"/>
                  <a:gd name="connsiteY84" fmla="*/ 1100214 h 1220015"/>
                  <a:gd name="connsiteX85" fmla="*/ 667463 w 794599"/>
                  <a:gd name="connsiteY85" fmla="*/ 1129553 h 1220015"/>
                  <a:gd name="connsiteX86" fmla="*/ 635679 w 794599"/>
                  <a:gd name="connsiteY86" fmla="*/ 1136887 h 1220015"/>
                  <a:gd name="connsiteX87" fmla="*/ 596560 w 794599"/>
                  <a:gd name="connsiteY87" fmla="*/ 1146667 h 1220015"/>
                  <a:gd name="connsiteX88" fmla="*/ 554997 w 794599"/>
                  <a:gd name="connsiteY88" fmla="*/ 1146667 h 1220015"/>
                  <a:gd name="connsiteX89" fmla="*/ 486539 w 794599"/>
                  <a:gd name="connsiteY89" fmla="*/ 1139332 h 1220015"/>
                  <a:gd name="connsiteX90" fmla="*/ 447420 w 794599"/>
                  <a:gd name="connsiteY90" fmla="*/ 1139332 h 1220015"/>
                  <a:gd name="connsiteX91" fmla="*/ 400967 w 794599"/>
                  <a:gd name="connsiteY91" fmla="*/ 1141777 h 1220015"/>
                  <a:gd name="connsiteX92" fmla="*/ 381407 w 794599"/>
                  <a:gd name="connsiteY92" fmla="*/ 1163782 h 1220015"/>
                  <a:gd name="connsiteX93" fmla="*/ 352068 w 794599"/>
                  <a:gd name="connsiteY93" fmla="*/ 1156447 h 1220015"/>
                  <a:gd name="connsiteX94" fmla="*/ 334954 w 794599"/>
                  <a:gd name="connsiteY94" fmla="*/ 1178451 h 1220015"/>
                  <a:gd name="connsiteX95" fmla="*/ 317839 w 794599"/>
                  <a:gd name="connsiteY95" fmla="*/ 1200455 h 1220015"/>
                  <a:gd name="connsiteX96" fmla="*/ 293390 w 794599"/>
                  <a:gd name="connsiteY96" fmla="*/ 1220015 h 1220015"/>
                  <a:gd name="connsiteX97" fmla="*/ 224933 w 794599"/>
                  <a:gd name="connsiteY97" fmla="*/ 1220015 h 1220015"/>
                  <a:gd name="connsiteX98" fmla="*/ 193149 w 794599"/>
                  <a:gd name="connsiteY98" fmla="*/ 1198010 h 1220015"/>
                  <a:gd name="connsiteX99" fmla="*/ 166254 w 794599"/>
                  <a:gd name="connsiteY99" fmla="*/ 1173561 h 1220015"/>
                  <a:gd name="connsiteX100" fmla="*/ 110021 w 794599"/>
                  <a:gd name="connsiteY100" fmla="*/ 1156447 h 1220015"/>
                  <a:gd name="connsiteX101" fmla="*/ 80682 w 794599"/>
                  <a:gd name="connsiteY101" fmla="*/ 1156447 h 1220015"/>
                  <a:gd name="connsiteX102" fmla="*/ 63568 w 794599"/>
                  <a:gd name="connsiteY102" fmla="*/ 1171116 h 1220015"/>
                  <a:gd name="connsiteX103" fmla="*/ 36674 w 794599"/>
                  <a:gd name="connsiteY103" fmla="*/ 1158892 h 1220015"/>
                  <a:gd name="connsiteX104" fmla="*/ 24449 w 794599"/>
                  <a:gd name="connsiteY104" fmla="*/ 1134443 h 1220015"/>
                  <a:gd name="connsiteX105" fmla="*/ 34229 w 794599"/>
                  <a:gd name="connsiteY105" fmla="*/ 1097769 h 1220015"/>
                  <a:gd name="connsiteX106" fmla="*/ 68458 w 794599"/>
                  <a:gd name="connsiteY106" fmla="*/ 1056205 h 1220015"/>
                  <a:gd name="connsiteX107" fmla="*/ 80682 w 794599"/>
                  <a:gd name="connsiteY107" fmla="*/ 1012197 h 1220015"/>
                  <a:gd name="connsiteX108" fmla="*/ 83127 w 794599"/>
                  <a:gd name="connsiteY108" fmla="*/ 980413 h 1220015"/>
                  <a:gd name="connsiteX109" fmla="*/ 117356 w 794599"/>
                  <a:gd name="connsiteY109" fmla="*/ 955963 h 1220015"/>
                  <a:gd name="connsiteX110" fmla="*/ 139360 w 794599"/>
                  <a:gd name="connsiteY110" fmla="*/ 926624 h 1220015"/>
                  <a:gd name="connsiteX111" fmla="*/ 127136 w 794599"/>
                  <a:gd name="connsiteY111" fmla="*/ 867946 h 1220015"/>
                  <a:gd name="connsiteX112" fmla="*/ 53788 w 794599"/>
                  <a:gd name="connsiteY112" fmla="*/ 872836 h 1220015"/>
                  <a:gd name="connsiteX0" fmla="*/ 53788 w 794599"/>
                  <a:gd name="connsiteY0" fmla="*/ 872836 h 1220015"/>
                  <a:gd name="connsiteX1" fmla="*/ 22004 w 794599"/>
                  <a:gd name="connsiteY1" fmla="*/ 850832 h 1220015"/>
                  <a:gd name="connsiteX2" fmla="*/ 17114 w 794599"/>
                  <a:gd name="connsiteY2" fmla="*/ 816603 h 1220015"/>
                  <a:gd name="connsiteX3" fmla="*/ 7335 w 794599"/>
                  <a:gd name="connsiteY3" fmla="*/ 799489 h 1220015"/>
                  <a:gd name="connsiteX4" fmla="*/ 0 w 794599"/>
                  <a:gd name="connsiteY4" fmla="*/ 772594 h 1220015"/>
                  <a:gd name="connsiteX5" fmla="*/ 36674 w 794599"/>
                  <a:gd name="connsiteY5" fmla="*/ 694357 h 1220015"/>
                  <a:gd name="connsiteX6" fmla="*/ 66013 w 794599"/>
                  <a:gd name="connsiteY6" fmla="*/ 687022 h 1220015"/>
                  <a:gd name="connsiteX7" fmla="*/ 90462 w 794599"/>
                  <a:gd name="connsiteY7" fmla="*/ 743255 h 1220015"/>
                  <a:gd name="connsiteX8" fmla="*/ 127136 w 794599"/>
                  <a:gd name="connsiteY8" fmla="*/ 731031 h 1220015"/>
                  <a:gd name="connsiteX9" fmla="*/ 161365 w 794599"/>
                  <a:gd name="connsiteY9" fmla="*/ 738366 h 1220015"/>
                  <a:gd name="connsiteX10" fmla="*/ 259161 w 794599"/>
                  <a:gd name="connsiteY10" fmla="*/ 762815 h 1220015"/>
                  <a:gd name="connsiteX11" fmla="*/ 278721 w 794599"/>
                  <a:gd name="connsiteY11" fmla="*/ 833717 h 1220015"/>
                  <a:gd name="connsiteX12" fmla="*/ 317839 w 794599"/>
                  <a:gd name="connsiteY12" fmla="*/ 843497 h 1220015"/>
                  <a:gd name="connsiteX13" fmla="*/ 347179 w 794599"/>
                  <a:gd name="connsiteY13" fmla="*/ 814158 h 1220015"/>
                  <a:gd name="connsiteX14" fmla="*/ 347179 w 794599"/>
                  <a:gd name="connsiteY14" fmla="*/ 784819 h 1220015"/>
                  <a:gd name="connsiteX15" fmla="*/ 361848 w 794599"/>
                  <a:gd name="connsiteY15" fmla="*/ 738366 h 1220015"/>
                  <a:gd name="connsiteX16" fmla="*/ 361848 w 794599"/>
                  <a:gd name="connsiteY16" fmla="*/ 660128 h 1220015"/>
                  <a:gd name="connsiteX17" fmla="*/ 334954 w 794599"/>
                  <a:gd name="connsiteY17" fmla="*/ 594115 h 1220015"/>
                  <a:gd name="connsiteX18" fmla="*/ 305615 w 794599"/>
                  <a:gd name="connsiteY18" fmla="*/ 606340 h 1220015"/>
                  <a:gd name="connsiteX19" fmla="*/ 259161 w 794599"/>
                  <a:gd name="connsiteY19" fmla="*/ 608785 h 1220015"/>
                  <a:gd name="connsiteX20" fmla="*/ 210263 w 794599"/>
                  <a:gd name="connsiteY20" fmla="*/ 579446 h 1220015"/>
                  <a:gd name="connsiteX21" fmla="*/ 183369 w 794599"/>
                  <a:gd name="connsiteY21" fmla="*/ 532992 h 1220015"/>
                  <a:gd name="connsiteX22" fmla="*/ 159682 w 794599"/>
                  <a:gd name="connsiteY22" fmla="*/ 506098 h 1220015"/>
                  <a:gd name="connsiteX23" fmla="*/ 192498 w 794599"/>
                  <a:gd name="connsiteY23" fmla="*/ 471869 h 1220015"/>
                  <a:gd name="connsiteX24" fmla="*/ 210263 w 794599"/>
                  <a:gd name="connsiteY24" fmla="*/ 440085 h 1220015"/>
                  <a:gd name="connsiteX25" fmla="*/ 144250 w 794599"/>
                  <a:gd name="connsiteY25" fmla="*/ 383852 h 1220015"/>
                  <a:gd name="connsiteX26" fmla="*/ 144250 w 794599"/>
                  <a:gd name="connsiteY26" fmla="*/ 361848 h 1220015"/>
                  <a:gd name="connsiteX27" fmla="*/ 195593 w 794599"/>
                  <a:gd name="connsiteY27" fmla="*/ 325174 h 1220015"/>
                  <a:gd name="connsiteX28" fmla="*/ 193339 w 794599"/>
                  <a:gd name="connsiteY28" fmla="*/ 295517 h 1220015"/>
                  <a:gd name="connsiteX29" fmla="*/ 93162 w 794599"/>
                  <a:gd name="connsiteY29" fmla="*/ 205245 h 1220015"/>
                  <a:gd name="connsiteX30" fmla="*/ 112466 w 794599"/>
                  <a:gd name="connsiteY30" fmla="*/ 92907 h 1220015"/>
                  <a:gd name="connsiteX31" fmla="*/ 122246 w 794599"/>
                  <a:gd name="connsiteY31" fmla="*/ 85572 h 1220015"/>
                  <a:gd name="connsiteX32" fmla="*/ 178479 w 794599"/>
                  <a:gd name="connsiteY32" fmla="*/ 78237 h 1220015"/>
                  <a:gd name="connsiteX33" fmla="*/ 232267 w 794599"/>
                  <a:gd name="connsiteY33" fmla="*/ 56233 h 1220015"/>
                  <a:gd name="connsiteX34" fmla="*/ 281166 w 794599"/>
                  <a:gd name="connsiteY34" fmla="*/ 0 h 1220015"/>
                  <a:gd name="connsiteX35" fmla="*/ 344734 w 794599"/>
                  <a:gd name="connsiteY35" fmla="*/ 2445 h 1220015"/>
                  <a:gd name="connsiteX36" fmla="*/ 400967 w 794599"/>
                  <a:gd name="connsiteY36" fmla="*/ 53788 h 1220015"/>
                  <a:gd name="connsiteX37" fmla="*/ 400967 w 794599"/>
                  <a:gd name="connsiteY37" fmla="*/ 53788 h 1220015"/>
                  <a:gd name="connsiteX38" fmla="*/ 471869 w 794599"/>
                  <a:gd name="connsiteY38" fmla="*/ 24449 h 1220015"/>
                  <a:gd name="connsiteX39" fmla="*/ 572111 w 794599"/>
                  <a:gd name="connsiteY39" fmla="*/ 105131 h 1220015"/>
                  <a:gd name="connsiteX40" fmla="*/ 650349 w 794599"/>
                  <a:gd name="connsiteY40" fmla="*/ 105131 h 1220015"/>
                  <a:gd name="connsiteX41" fmla="*/ 679688 w 794599"/>
                  <a:gd name="connsiteY41" fmla="*/ 53788 h 1220015"/>
                  <a:gd name="connsiteX42" fmla="*/ 672353 w 794599"/>
                  <a:gd name="connsiteY42" fmla="*/ 26894 h 1220015"/>
                  <a:gd name="connsiteX43" fmla="*/ 706582 w 794599"/>
                  <a:gd name="connsiteY43" fmla="*/ 12224 h 1220015"/>
                  <a:gd name="connsiteX44" fmla="*/ 748145 w 794599"/>
                  <a:gd name="connsiteY44" fmla="*/ 26894 h 1220015"/>
                  <a:gd name="connsiteX45" fmla="*/ 728586 w 794599"/>
                  <a:gd name="connsiteY45" fmla="*/ 70902 h 1220015"/>
                  <a:gd name="connsiteX46" fmla="*/ 696802 w 794599"/>
                  <a:gd name="connsiteY46" fmla="*/ 102686 h 1220015"/>
                  <a:gd name="connsiteX47" fmla="*/ 694357 w 794599"/>
                  <a:gd name="connsiteY47" fmla="*/ 134470 h 1220015"/>
                  <a:gd name="connsiteX48" fmla="*/ 665018 w 794599"/>
                  <a:gd name="connsiteY48" fmla="*/ 171144 h 1220015"/>
                  <a:gd name="connsiteX49" fmla="*/ 704137 w 794599"/>
                  <a:gd name="connsiteY49" fmla="*/ 215153 h 1220015"/>
                  <a:gd name="connsiteX50" fmla="*/ 699247 w 794599"/>
                  <a:gd name="connsiteY50" fmla="*/ 308060 h 1220015"/>
                  <a:gd name="connsiteX51" fmla="*/ 723696 w 794599"/>
                  <a:gd name="connsiteY51" fmla="*/ 327619 h 1220015"/>
                  <a:gd name="connsiteX52" fmla="*/ 718806 w 794599"/>
                  <a:gd name="connsiteY52" fmla="*/ 386297 h 1220015"/>
                  <a:gd name="connsiteX53" fmla="*/ 718806 w 794599"/>
                  <a:gd name="connsiteY53" fmla="*/ 410746 h 1220015"/>
                  <a:gd name="connsiteX54" fmla="*/ 713916 w 794599"/>
                  <a:gd name="connsiteY54" fmla="*/ 474314 h 1220015"/>
                  <a:gd name="connsiteX55" fmla="*/ 748145 w 794599"/>
                  <a:gd name="connsiteY55" fmla="*/ 510988 h 1220015"/>
                  <a:gd name="connsiteX56" fmla="*/ 784819 w 794599"/>
                  <a:gd name="connsiteY56" fmla="*/ 520768 h 1220015"/>
                  <a:gd name="connsiteX57" fmla="*/ 794599 w 794599"/>
                  <a:gd name="connsiteY57" fmla="*/ 535437 h 1220015"/>
                  <a:gd name="connsiteX58" fmla="*/ 784819 w 794599"/>
                  <a:gd name="connsiteY58" fmla="*/ 569666 h 1220015"/>
                  <a:gd name="connsiteX59" fmla="*/ 753035 w 794599"/>
                  <a:gd name="connsiteY59" fmla="*/ 577001 h 1220015"/>
                  <a:gd name="connsiteX60" fmla="*/ 726141 w 794599"/>
                  <a:gd name="connsiteY60" fmla="*/ 577001 h 1220015"/>
                  <a:gd name="connsiteX61" fmla="*/ 704137 w 794599"/>
                  <a:gd name="connsiteY61" fmla="*/ 596560 h 1220015"/>
                  <a:gd name="connsiteX62" fmla="*/ 701692 w 794599"/>
                  <a:gd name="connsiteY62" fmla="*/ 618564 h 1220015"/>
                  <a:gd name="connsiteX63" fmla="*/ 694357 w 794599"/>
                  <a:gd name="connsiteY63" fmla="*/ 635679 h 1220015"/>
                  <a:gd name="connsiteX64" fmla="*/ 687022 w 794599"/>
                  <a:gd name="connsiteY64" fmla="*/ 660128 h 1220015"/>
                  <a:gd name="connsiteX65" fmla="*/ 699247 w 794599"/>
                  <a:gd name="connsiteY65" fmla="*/ 667463 h 1220015"/>
                  <a:gd name="connsiteX66" fmla="*/ 704137 w 794599"/>
                  <a:gd name="connsiteY66" fmla="*/ 689467 h 1220015"/>
                  <a:gd name="connsiteX67" fmla="*/ 704137 w 794599"/>
                  <a:gd name="connsiteY67" fmla="*/ 713916 h 1220015"/>
                  <a:gd name="connsiteX68" fmla="*/ 733476 w 794599"/>
                  <a:gd name="connsiteY68" fmla="*/ 711471 h 1220015"/>
                  <a:gd name="connsiteX69" fmla="*/ 750590 w 794599"/>
                  <a:gd name="connsiteY69" fmla="*/ 726141 h 1220015"/>
                  <a:gd name="connsiteX70" fmla="*/ 740811 w 794599"/>
                  <a:gd name="connsiteY70" fmla="*/ 750590 h 1220015"/>
                  <a:gd name="connsiteX71" fmla="*/ 733476 w 794599"/>
                  <a:gd name="connsiteY71" fmla="*/ 772594 h 1220015"/>
                  <a:gd name="connsiteX72" fmla="*/ 745700 w 794599"/>
                  <a:gd name="connsiteY72" fmla="*/ 787264 h 1220015"/>
                  <a:gd name="connsiteX73" fmla="*/ 748145 w 794599"/>
                  <a:gd name="connsiteY73" fmla="*/ 828828 h 1220015"/>
                  <a:gd name="connsiteX74" fmla="*/ 748145 w 794599"/>
                  <a:gd name="connsiteY74" fmla="*/ 850832 h 1220015"/>
                  <a:gd name="connsiteX75" fmla="*/ 733476 w 794599"/>
                  <a:gd name="connsiteY75" fmla="*/ 877726 h 1220015"/>
                  <a:gd name="connsiteX76" fmla="*/ 721251 w 794599"/>
                  <a:gd name="connsiteY76" fmla="*/ 897285 h 1220015"/>
                  <a:gd name="connsiteX77" fmla="*/ 716361 w 794599"/>
                  <a:gd name="connsiteY77" fmla="*/ 926624 h 1220015"/>
                  <a:gd name="connsiteX78" fmla="*/ 713916 w 794599"/>
                  <a:gd name="connsiteY78" fmla="*/ 948629 h 1220015"/>
                  <a:gd name="connsiteX79" fmla="*/ 713916 w 794599"/>
                  <a:gd name="connsiteY79" fmla="*/ 968188 h 1220015"/>
                  <a:gd name="connsiteX80" fmla="*/ 682133 w 794599"/>
                  <a:gd name="connsiteY80" fmla="*/ 1002417 h 1220015"/>
                  <a:gd name="connsiteX81" fmla="*/ 665018 w 794599"/>
                  <a:gd name="connsiteY81" fmla="*/ 1024421 h 1220015"/>
                  <a:gd name="connsiteX82" fmla="*/ 657683 w 794599"/>
                  <a:gd name="connsiteY82" fmla="*/ 1036646 h 1220015"/>
                  <a:gd name="connsiteX83" fmla="*/ 672353 w 794599"/>
                  <a:gd name="connsiteY83" fmla="*/ 1065985 h 1220015"/>
                  <a:gd name="connsiteX84" fmla="*/ 679688 w 794599"/>
                  <a:gd name="connsiteY84" fmla="*/ 1100214 h 1220015"/>
                  <a:gd name="connsiteX85" fmla="*/ 667463 w 794599"/>
                  <a:gd name="connsiteY85" fmla="*/ 1129553 h 1220015"/>
                  <a:gd name="connsiteX86" fmla="*/ 635679 w 794599"/>
                  <a:gd name="connsiteY86" fmla="*/ 1136887 h 1220015"/>
                  <a:gd name="connsiteX87" fmla="*/ 596560 w 794599"/>
                  <a:gd name="connsiteY87" fmla="*/ 1146667 h 1220015"/>
                  <a:gd name="connsiteX88" fmla="*/ 554997 w 794599"/>
                  <a:gd name="connsiteY88" fmla="*/ 1146667 h 1220015"/>
                  <a:gd name="connsiteX89" fmla="*/ 486539 w 794599"/>
                  <a:gd name="connsiteY89" fmla="*/ 1139332 h 1220015"/>
                  <a:gd name="connsiteX90" fmla="*/ 447420 w 794599"/>
                  <a:gd name="connsiteY90" fmla="*/ 1139332 h 1220015"/>
                  <a:gd name="connsiteX91" fmla="*/ 400967 w 794599"/>
                  <a:gd name="connsiteY91" fmla="*/ 1141777 h 1220015"/>
                  <a:gd name="connsiteX92" fmla="*/ 381407 w 794599"/>
                  <a:gd name="connsiteY92" fmla="*/ 1163782 h 1220015"/>
                  <a:gd name="connsiteX93" fmla="*/ 352068 w 794599"/>
                  <a:gd name="connsiteY93" fmla="*/ 1156447 h 1220015"/>
                  <a:gd name="connsiteX94" fmla="*/ 334954 w 794599"/>
                  <a:gd name="connsiteY94" fmla="*/ 1178451 h 1220015"/>
                  <a:gd name="connsiteX95" fmla="*/ 317839 w 794599"/>
                  <a:gd name="connsiteY95" fmla="*/ 1200455 h 1220015"/>
                  <a:gd name="connsiteX96" fmla="*/ 293390 w 794599"/>
                  <a:gd name="connsiteY96" fmla="*/ 1220015 h 1220015"/>
                  <a:gd name="connsiteX97" fmla="*/ 224933 w 794599"/>
                  <a:gd name="connsiteY97" fmla="*/ 1220015 h 1220015"/>
                  <a:gd name="connsiteX98" fmla="*/ 193149 w 794599"/>
                  <a:gd name="connsiteY98" fmla="*/ 1198010 h 1220015"/>
                  <a:gd name="connsiteX99" fmla="*/ 166254 w 794599"/>
                  <a:gd name="connsiteY99" fmla="*/ 1173561 h 1220015"/>
                  <a:gd name="connsiteX100" fmla="*/ 110021 w 794599"/>
                  <a:gd name="connsiteY100" fmla="*/ 1156447 h 1220015"/>
                  <a:gd name="connsiteX101" fmla="*/ 80682 w 794599"/>
                  <a:gd name="connsiteY101" fmla="*/ 1156447 h 1220015"/>
                  <a:gd name="connsiteX102" fmla="*/ 63568 w 794599"/>
                  <a:gd name="connsiteY102" fmla="*/ 1171116 h 1220015"/>
                  <a:gd name="connsiteX103" fmla="*/ 36674 w 794599"/>
                  <a:gd name="connsiteY103" fmla="*/ 1158892 h 1220015"/>
                  <a:gd name="connsiteX104" fmla="*/ 24449 w 794599"/>
                  <a:gd name="connsiteY104" fmla="*/ 1134443 h 1220015"/>
                  <a:gd name="connsiteX105" fmla="*/ 34229 w 794599"/>
                  <a:gd name="connsiteY105" fmla="*/ 1097769 h 1220015"/>
                  <a:gd name="connsiteX106" fmla="*/ 68458 w 794599"/>
                  <a:gd name="connsiteY106" fmla="*/ 1056205 h 1220015"/>
                  <a:gd name="connsiteX107" fmla="*/ 80682 w 794599"/>
                  <a:gd name="connsiteY107" fmla="*/ 1012197 h 1220015"/>
                  <a:gd name="connsiteX108" fmla="*/ 83127 w 794599"/>
                  <a:gd name="connsiteY108" fmla="*/ 980413 h 1220015"/>
                  <a:gd name="connsiteX109" fmla="*/ 117356 w 794599"/>
                  <a:gd name="connsiteY109" fmla="*/ 955963 h 1220015"/>
                  <a:gd name="connsiteX110" fmla="*/ 139360 w 794599"/>
                  <a:gd name="connsiteY110" fmla="*/ 926624 h 1220015"/>
                  <a:gd name="connsiteX111" fmla="*/ 127136 w 794599"/>
                  <a:gd name="connsiteY111" fmla="*/ 867946 h 1220015"/>
                  <a:gd name="connsiteX112" fmla="*/ 53788 w 794599"/>
                  <a:gd name="connsiteY112" fmla="*/ 872836 h 1220015"/>
                  <a:gd name="connsiteX0" fmla="*/ 53788 w 794599"/>
                  <a:gd name="connsiteY0" fmla="*/ 872836 h 1220015"/>
                  <a:gd name="connsiteX1" fmla="*/ 22004 w 794599"/>
                  <a:gd name="connsiteY1" fmla="*/ 850832 h 1220015"/>
                  <a:gd name="connsiteX2" fmla="*/ 17114 w 794599"/>
                  <a:gd name="connsiteY2" fmla="*/ 816603 h 1220015"/>
                  <a:gd name="connsiteX3" fmla="*/ 7335 w 794599"/>
                  <a:gd name="connsiteY3" fmla="*/ 799489 h 1220015"/>
                  <a:gd name="connsiteX4" fmla="*/ 0 w 794599"/>
                  <a:gd name="connsiteY4" fmla="*/ 772594 h 1220015"/>
                  <a:gd name="connsiteX5" fmla="*/ 36674 w 794599"/>
                  <a:gd name="connsiteY5" fmla="*/ 694357 h 1220015"/>
                  <a:gd name="connsiteX6" fmla="*/ 66013 w 794599"/>
                  <a:gd name="connsiteY6" fmla="*/ 687022 h 1220015"/>
                  <a:gd name="connsiteX7" fmla="*/ 90462 w 794599"/>
                  <a:gd name="connsiteY7" fmla="*/ 743255 h 1220015"/>
                  <a:gd name="connsiteX8" fmla="*/ 127136 w 794599"/>
                  <a:gd name="connsiteY8" fmla="*/ 731031 h 1220015"/>
                  <a:gd name="connsiteX9" fmla="*/ 161365 w 794599"/>
                  <a:gd name="connsiteY9" fmla="*/ 738366 h 1220015"/>
                  <a:gd name="connsiteX10" fmla="*/ 259161 w 794599"/>
                  <a:gd name="connsiteY10" fmla="*/ 762815 h 1220015"/>
                  <a:gd name="connsiteX11" fmla="*/ 278721 w 794599"/>
                  <a:gd name="connsiteY11" fmla="*/ 833717 h 1220015"/>
                  <a:gd name="connsiteX12" fmla="*/ 317839 w 794599"/>
                  <a:gd name="connsiteY12" fmla="*/ 843497 h 1220015"/>
                  <a:gd name="connsiteX13" fmla="*/ 347179 w 794599"/>
                  <a:gd name="connsiteY13" fmla="*/ 814158 h 1220015"/>
                  <a:gd name="connsiteX14" fmla="*/ 347179 w 794599"/>
                  <a:gd name="connsiteY14" fmla="*/ 784819 h 1220015"/>
                  <a:gd name="connsiteX15" fmla="*/ 361848 w 794599"/>
                  <a:gd name="connsiteY15" fmla="*/ 738366 h 1220015"/>
                  <a:gd name="connsiteX16" fmla="*/ 361848 w 794599"/>
                  <a:gd name="connsiteY16" fmla="*/ 660128 h 1220015"/>
                  <a:gd name="connsiteX17" fmla="*/ 334954 w 794599"/>
                  <a:gd name="connsiteY17" fmla="*/ 594115 h 1220015"/>
                  <a:gd name="connsiteX18" fmla="*/ 305615 w 794599"/>
                  <a:gd name="connsiteY18" fmla="*/ 606340 h 1220015"/>
                  <a:gd name="connsiteX19" fmla="*/ 259161 w 794599"/>
                  <a:gd name="connsiteY19" fmla="*/ 608785 h 1220015"/>
                  <a:gd name="connsiteX20" fmla="*/ 210263 w 794599"/>
                  <a:gd name="connsiteY20" fmla="*/ 579446 h 1220015"/>
                  <a:gd name="connsiteX21" fmla="*/ 183369 w 794599"/>
                  <a:gd name="connsiteY21" fmla="*/ 532992 h 1220015"/>
                  <a:gd name="connsiteX22" fmla="*/ 159682 w 794599"/>
                  <a:gd name="connsiteY22" fmla="*/ 506098 h 1220015"/>
                  <a:gd name="connsiteX23" fmla="*/ 192498 w 794599"/>
                  <a:gd name="connsiteY23" fmla="*/ 471869 h 1220015"/>
                  <a:gd name="connsiteX24" fmla="*/ 210263 w 794599"/>
                  <a:gd name="connsiteY24" fmla="*/ 440085 h 1220015"/>
                  <a:gd name="connsiteX25" fmla="*/ 144250 w 794599"/>
                  <a:gd name="connsiteY25" fmla="*/ 383852 h 1220015"/>
                  <a:gd name="connsiteX26" fmla="*/ 144250 w 794599"/>
                  <a:gd name="connsiteY26" fmla="*/ 361848 h 1220015"/>
                  <a:gd name="connsiteX27" fmla="*/ 195593 w 794599"/>
                  <a:gd name="connsiteY27" fmla="*/ 325174 h 1220015"/>
                  <a:gd name="connsiteX28" fmla="*/ 193339 w 794599"/>
                  <a:gd name="connsiteY28" fmla="*/ 295517 h 1220015"/>
                  <a:gd name="connsiteX29" fmla="*/ 93162 w 794599"/>
                  <a:gd name="connsiteY29" fmla="*/ 205245 h 1220015"/>
                  <a:gd name="connsiteX30" fmla="*/ 102941 w 794599"/>
                  <a:gd name="connsiteY30" fmla="*/ 92907 h 1220015"/>
                  <a:gd name="connsiteX31" fmla="*/ 122246 w 794599"/>
                  <a:gd name="connsiteY31" fmla="*/ 85572 h 1220015"/>
                  <a:gd name="connsiteX32" fmla="*/ 178479 w 794599"/>
                  <a:gd name="connsiteY32" fmla="*/ 78237 h 1220015"/>
                  <a:gd name="connsiteX33" fmla="*/ 232267 w 794599"/>
                  <a:gd name="connsiteY33" fmla="*/ 56233 h 1220015"/>
                  <a:gd name="connsiteX34" fmla="*/ 281166 w 794599"/>
                  <a:gd name="connsiteY34" fmla="*/ 0 h 1220015"/>
                  <a:gd name="connsiteX35" fmla="*/ 344734 w 794599"/>
                  <a:gd name="connsiteY35" fmla="*/ 2445 h 1220015"/>
                  <a:gd name="connsiteX36" fmla="*/ 400967 w 794599"/>
                  <a:gd name="connsiteY36" fmla="*/ 53788 h 1220015"/>
                  <a:gd name="connsiteX37" fmla="*/ 400967 w 794599"/>
                  <a:gd name="connsiteY37" fmla="*/ 53788 h 1220015"/>
                  <a:gd name="connsiteX38" fmla="*/ 471869 w 794599"/>
                  <a:gd name="connsiteY38" fmla="*/ 24449 h 1220015"/>
                  <a:gd name="connsiteX39" fmla="*/ 572111 w 794599"/>
                  <a:gd name="connsiteY39" fmla="*/ 105131 h 1220015"/>
                  <a:gd name="connsiteX40" fmla="*/ 650349 w 794599"/>
                  <a:gd name="connsiteY40" fmla="*/ 105131 h 1220015"/>
                  <a:gd name="connsiteX41" fmla="*/ 679688 w 794599"/>
                  <a:gd name="connsiteY41" fmla="*/ 53788 h 1220015"/>
                  <a:gd name="connsiteX42" fmla="*/ 672353 w 794599"/>
                  <a:gd name="connsiteY42" fmla="*/ 26894 h 1220015"/>
                  <a:gd name="connsiteX43" fmla="*/ 706582 w 794599"/>
                  <a:gd name="connsiteY43" fmla="*/ 12224 h 1220015"/>
                  <a:gd name="connsiteX44" fmla="*/ 748145 w 794599"/>
                  <a:gd name="connsiteY44" fmla="*/ 26894 h 1220015"/>
                  <a:gd name="connsiteX45" fmla="*/ 728586 w 794599"/>
                  <a:gd name="connsiteY45" fmla="*/ 70902 h 1220015"/>
                  <a:gd name="connsiteX46" fmla="*/ 696802 w 794599"/>
                  <a:gd name="connsiteY46" fmla="*/ 102686 h 1220015"/>
                  <a:gd name="connsiteX47" fmla="*/ 694357 w 794599"/>
                  <a:gd name="connsiteY47" fmla="*/ 134470 h 1220015"/>
                  <a:gd name="connsiteX48" fmla="*/ 665018 w 794599"/>
                  <a:gd name="connsiteY48" fmla="*/ 171144 h 1220015"/>
                  <a:gd name="connsiteX49" fmla="*/ 704137 w 794599"/>
                  <a:gd name="connsiteY49" fmla="*/ 215153 h 1220015"/>
                  <a:gd name="connsiteX50" fmla="*/ 699247 w 794599"/>
                  <a:gd name="connsiteY50" fmla="*/ 308060 h 1220015"/>
                  <a:gd name="connsiteX51" fmla="*/ 723696 w 794599"/>
                  <a:gd name="connsiteY51" fmla="*/ 327619 h 1220015"/>
                  <a:gd name="connsiteX52" fmla="*/ 718806 w 794599"/>
                  <a:gd name="connsiteY52" fmla="*/ 386297 h 1220015"/>
                  <a:gd name="connsiteX53" fmla="*/ 718806 w 794599"/>
                  <a:gd name="connsiteY53" fmla="*/ 410746 h 1220015"/>
                  <a:gd name="connsiteX54" fmla="*/ 713916 w 794599"/>
                  <a:gd name="connsiteY54" fmla="*/ 474314 h 1220015"/>
                  <a:gd name="connsiteX55" fmla="*/ 748145 w 794599"/>
                  <a:gd name="connsiteY55" fmla="*/ 510988 h 1220015"/>
                  <a:gd name="connsiteX56" fmla="*/ 784819 w 794599"/>
                  <a:gd name="connsiteY56" fmla="*/ 520768 h 1220015"/>
                  <a:gd name="connsiteX57" fmla="*/ 794599 w 794599"/>
                  <a:gd name="connsiteY57" fmla="*/ 535437 h 1220015"/>
                  <a:gd name="connsiteX58" fmla="*/ 784819 w 794599"/>
                  <a:gd name="connsiteY58" fmla="*/ 569666 h 1220015"/>
                  <a:gd name="connsiteX59" fmla="*/ 753035 w 794599"/>
                  <a:gd name="connsiteY59" fmla="*/ 577001 h 1220015"/>
                  <a:gd name="connsiteX60" fmla="*/ 726141 w 794599"/>
                  <a:gd name="connsiteY60" fmla="*/ 577001 h 1220015"/>
                  <a:gd name="connsiteX61" fmla="*/ 704137 w 794599"/>
                  <a:gd name="connsiteY61" fmla="*/ 596560 h 1220015"/>
                  <a:gd name="connsiteX62" fmla="*/ 701692 w 794599"/>
                  <a:gd name="connsiteY62" fmla="*/ 618564 h 1220015"/>
                  <a:gd name="connsiteX63" fmla="*/ 694357 w 794599"/>
                  <a:gd name="connsiteY63" fmla="*/ 635679 h 1220015"/>
                  <a:gd name="connsiteX64" fmla="*/ 687022 w 794599"/>
                  <a:gd name="connsiteY64" fmla="*/ 660128 h 1220015"/>
                  <a:gd name="connsiteX65" fmla="*/ 699247 w 794599"/>
                  <a:gd name="connsiteY65" fmla="*/ 667463 h 1220015"/>
                  <a:gd name="connsiteX66" fmla="*/ 704137 w 794599"/>
                  <a:gd name="connsiteY66" fmla="*/ 689467 h 1220015"/>
                  <a:gd name="connsiteX67" fmla="*/ 704137 w 794599"/>
                  <a:gd name="connsiteY67" fmla="*/ 713916 h 1220015"/>
                  <a:gd name="connsiteX68" fmla="*/ 733476 w 794599"/>
                  <a:gd name="connsiteY68" fmla="*/ 711471 h 1220015"/>
                  <a:gd name="connsiteX69" fmla="*/ 750590 w 794599"/>
                  <a:gd name="connsiteY69" fmla="*/ 726141 h 1220015"/>
                  <a:gd name="connsiteX70" fmla="*/ 740811 w 794599"/>
                  <a:gd name="connsiteY70" fmla="*/ 750590 h 1220015"/>
                  <a:gd name="connsiteX71" fmla="*/ 733476 w 794599"/>
                  <a:gd name="connsiteY71" fmla="*/ 772594 h 1220015"/>
                  <a:gd name="connsiteX72" fmla="*/ 745700 w 794599"/>
                  <a:gd name="connsiteY72" fmla="*/ 787264 h 1220015"/>
                  <a:gd name="connsiteX73" fmla="*/ 748145 w 794599"/>
                  <a:gd name="connsiteY73" fmla="*/ 828828 h 1220015"/>
                  <a:gd name="connsiteX74" fmla="*/ 748145 w 794599"/>
                  <a:gd name="connsiteY74" fmla="*/ 850832 h 1220015"/>
                  <a:gd name="connsiteX75" fmla="*/ 733476 w 794599"/>
                  <a:gd name="connsiteY75" fmla="*/ 877726 h 1220015"/>
                  <a:gd name="connsiteX76" fmla="*/ 721251 w 794599"/>
                  <a:gd name="connsiteY76" fmla="*/ 897285 h 1220015"/>
                  <a:gd name="connsiteX77" fmla="*/ 716361 w 794599"/>
                  <a:gd name="connsiteY77" fmla="*/ 926624 h 1220015"/>
                  <a:gd name="connsiteX78" fmla="*/ 713916 w 794599"/>
                  <a:gd name="connsiteY78" fmla="*/ 948629 h 1220015"/>
                  <a:gd name="connsiteX79" fmla="*/ 713916 w 794599"/>
                  <a:gd name="connsiteY79" fmla="*/ 968188 h 1220015"/>
                  <a:gd name="connsiteX80" fmla="*/ 682133 w 794599"/>
                  <a:gd name="connsiteY80" fmla="*/ 1002417 h 1220015"/>
                  <a:gd name="connsiteX81" fmla="*/ 665018 w 794599"/>
                  <a:gd name="connsiteY81" fmla="*/ 1024421 h 1220015"/>
                  <a:gd name="connsiteX82" fmla="*/ 657683 w 794599"/>
                  <a:gd name="connsiteY82" fmla="*/ 1036646 h 1220015"/>
                  <a:gd name="connsiteX83" fmla="*/ 672353 w 794599"/>
                  <a:gd name="connsiteY83" fmla="*/ 1065985 h 1220015"/>
                  <a:gd name="connsiteX84" fmla="*/ 679688 w 794599"/>
                  <a:gd name="connsiteY84" fmla="*/ 1100214 h 1220015"/>
                  <a:gd name="connsiteX85" fmla="*/ 667463 w 794599"/>
                  <a:gd name="connsiteY85" fmla="*/ 1129553 h 1220015"/>
                  <a:gd name="connsiteX86" fmla="*/ 635679 w 794599"/>
                  <a:gd name="connsiteY86" fmla="*/ 1136887 h 1220015"/>
                  <a:gd name="connsiteX87" fmla="*/ 596560 w 794599"/>
                  <a:gd name="connsiteY87" fmla="*/ 1146667 h 1220015"/>
                  <a:gd name="connsiteX88" fmla="*/ 554997 w 794599"/>
                  <a:gd name="connsiteY88" fmla="*/ 1146667 h 1220015"/>
                  <a:gd name="connsiteX89" fmla="*/ 486539 w 794599"/>
                  <a:gd name="connsiteY89" fmla="*/ 1139332 h 1220015"/>
                  <a:gd name="connsiteX90" fmla="*/ 447420 w 794599"/>
                  <a:gd name="connsiteY90" fmla="*/ 1139332 h 1220015"/>
                  <a:gd name="connsiteX91" fmla="*/ 400967 w 794599"/>
                  <a:gd name="connsiteY91" fmla="*/ 1141777 h 1220015"/>
                  <a:gd name="connsiteX92" fmla="*/ 381407 w 794599"/>
                  <a:gd name="connsiteY92" fmla="*/ 1163782 h 1220015"/>
                  <a:gd name="connsiteX93" fmla="*/ 352068 w 794599"/>
                  <a:gd name="connsiteY93" fmla="*/ 1156447 h 1220015"/>
                  <a:gd name="connsiteX94" fmla="*/ 334954 w 794599"/>
                  <a:gd name="connsiteY94" fmla="*/ 1178451 h 1220015"/>
                  <a:gd name="connsiteX95" fmla="*/ 317839 w 794599"/>
                  <a:gd name="connsiteY95" fmla="*/ 1200455 h 1220015"/>
                  <a:gd name="connsiteX96" fmla="*/ 293390 w 794599"/>
                  <a:gd name="connsiteY96" fmla="*/ 1220015 h 1220015"/>
                  <a:gd name="connsiteX97" fmla="*/ 224933 w 794599"/>
                  <a:gd name="connsiteY97" fmla="*/ 1220015 h 1220015"/>
                  <a:gd name="connsiteX98" fmla="*/ 193149 w 794599"/>
                  <a:gd name="connsiteY98" fmla="*/ 1198010 h 1220015"/>
                  <a:gd name="connsiteX99" fmla="*/ 166254 w 794599"/>
                  <a:gd name="connsiteY99" fmla="*/ 1173561 h 1220015"/>
                  <a:gd name="connsiteX100" fmla="*/ 110021 w 794599"/>
                  <a:gd name="connsiteY100" fmla="*/ 1156447 h 1220015"/>
                  <a:gd name="connsiteX101" fmla="*/ 80682 w 794599"/>
                  <a:gd name="connsiteY101" fmla="*/ 1156447 h 1220015"/>
                  <a:gd name="connsiteX102" fmla="*/ 63568 w 794599"/>
                  <a:gd name="connsiteY102" fmla="*/ 1171116 h 1220015"/>
                  <a:gd name="connsiteX103" fmla="*/ 36674 w 794599"/>
                  <a:gd name="connsiteY103" fmla="*/ 1158892 h 1220015"/>
                  <a:gd name="connsiteX104" fmla="*/ 24449 w 794599"/>
                  <a:gd name="connsiteY104" fmla="*/ 1134443 h 1220015"/>
                  <a:gd name="connsiteX105" fmla="*/ 34229 w 794599"/>
                  <a:gd name="connsiteY105" fmla="*/ 1097769 h 1220015"/>
                  <a:gd name="connsiteX106" fmla="*/ 68458 w 794599"/>
                  <a:gd name="connsiteY106" fmla="*/ 1056205 h 1220015"/>
                  <a:gd name="connsiteX107" fmla="*/ 80682 w 794599"/>
                  <a:gd name="connsiteY107" fmla="*/ 1012197 h 1220015"/>
                  <a:gd name="connsiteX108" fmla="*/ 83127 w 794599"/>
                  <a:gd name="connsiteY108" fmla="*/ 980413 h 1220015"/>
                  <a:gd name="connsiteX109" fmla="*/ 117356 w 794599"/>
                  <a:gd name="connsiteY109" fmla="*/ 955963 h 1220015"/>
                  <a:gd name="connsiteX110" fmla="*/ 139360 w 794599"/>
                  <a:gd name="connsiteY110" fmla="*/ 926624 h 1220015"/>
                  <a:gd name="connsiteX111" fmla="*/ 127136 w 794599"/>
                  <a:gd name="connsiteY111" fmla="*/ 867946 h 1220015"/>
                  <a:gd name="connsiteX112" fmla="*/ 53788 w 794599"/>
                  <a:gd name="connsiteY112" fmla="*/ 872836 h 1220015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61848 w 794599"/>
                  <a:gd name="connsiteY15" fmla="*/ 747891 h 1229540"/>
                  <a:gd name="connsiteX16" fmla="*/ 361848 w 794599"/>
                  <a:gd name="connsiteY16" fmla="*/ 669653 h 1229540"/>
                  <a:gd name="connsiteX17" fmla="*/ 334954 w 794599"/>
                  <a:gd name="connsiteY17" fmla="*/ 603640 h 1229540"/>
                  <a:gd name="connsiteX18" fmla="*/ 305615 w 794599"/>
                  <a:gd name="connsiteY18" fmla="*/ 615865 h 1229540"/>
                  <a:gd name="connsiteX19" fmla="*/ 259161 w 794599"/>
                  <a:gd name="connsiteY19" fmla="*/ 618310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32267 w 794599"/>
                  <a:gd name="connsiteY33" fmla="*/ 65758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61848 w 794599"/>
                  <a:gd name="connsiteY15" fmla="*/ 747891 h 1229540"/>
                  <a:gd name="connsiteX16" fmla="*/ 361848 w 794599"/>
                  <a:gd name="connsiteY16" fmla="*/ 669653 h 1229540"/>
                  <a:gd name="connsiteX17" fmla="*/ 334954 w 794599"/>
                  <a:gd name="connsiteY17" fmla="*/ 603640 h 1229540"/>
                  <a:gd name="connsiteX18" fmla="*/ 305615 w 794599"/>
                  <a:gd name="connsiteY18" fmla="*/ 615865 h 1229540"/>
                  <a:gd name="connsiteX19" fmla="*/ 259161 w 794599"/>
                  <a:gd name="connsiteY19" fmla="*/ 618310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61848 w 794599"/>
                  <a:gd name="connsiteY15" fmla="*/ 747891 h 1229540"/>
                  <a:gd name="connsiteX16" fmla="*/ 361848 w 794599"/>
                  <a:gd name="connsiteY16" fmla="*/ 669653 h 1229540"/>
                  <a:gd name="connsiteX17" fmla="*/ 334954 w 794599"/>
                  <a:gd name="connsiteY17" fmla="*/ 603640 h 1229540"/>
                  <a:gd name="connsiteX18" fmla="*/ 305615 w 794599"/>
                  <a:gd name="connsiteY18" fmla="*/ 615865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61848 w 794599"/>
                  <a:gd name="connsiteY15" fmla="*/ 747891 h 1229540"/>
                  <a:gd name="connsiteX16" fmla="*/ 361848 w 794599"/>
                  <a:gd name="connsiteY16" fmla="*/ 669653 h 1229540"/>
                  <a:gd name="connsiteX17" fmla="*/ 334954 w 794599"/>
                  <a:gd name="connsiteY17" fmla="*/ 603640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61848 w 794599"/>
                  <a:gd name="connsiteY15" fmla="*/ 747891 h 1229540"/>
                  <a:gd name="connsiteX16" fmla="*/ 354705 w 794599"/>
                  <a:gd name="connsiteY16" fmla="*/ 672034 h 1229540"/>
                  <a:gd name="connsiteX17" fmla="*/ 334954 w 794599"/>
                  <a:gd name="connsiteY17" fmla="*/ 603640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61848 w 794599"/>
                  <a:gd name="connsiteY15" fmla="*/ 747891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7179 w 794599"/>
                  <a:gd name="connsiteY14" fmla="*/ 794344 h 1229540"/>
                  <a:gd name="connsiteX15" fmla="*/ 349942 w 794599"/>
                  <a:gd name="connsiteY15" fmla="*/ 750272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47179 w 794599"/>
                  <a:gd name="connsiteY13" fmla="*/ 823683 h 1229540"/>
                  <a:gd name="connsiteX14" fmla="*/ 340035 w 794599"/>
                  <a:gd name="connsiteY14" fmla="*/ 794344 h 1229540"/>
                  <a:gd name="connsiteX15" fmla="*/ 349942 w 794599"/>
                  <a:gd name="connsiteY15" fmla="*/ 750272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7839 w 794599"/>
                  <a:gd name="connsiteY12" fmla="*/ 853022 h 1229540"/>
                  <a:gd name="connsiteX13" fmla="*/ 328129 w 794599"/>
                  <a:gd name="connsiteY13" fmla="*/ 823683 h 1229540"/>
                  <a:gd name="connsiteX14" fmla="*/ 340035 w 794599"/>
                  <a:gd name="connsiteY14" fmla="*/ 794344 h 1229540"/>
                  <a:gd name="connsiteX15" fmla="*/ 349942 w 794599"/>
                  <a:gd name="connsiteY15" fmla="*/ 750272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78721 w 794599"/>
                  <a:gd name="connsiteY11" fmla="*/ 843242 h 1229540"/>
                  <a:gd name="connsiteX12" fmla="*/ 313077 w 794599"/>
                  <a:gd name="connsiteY12" fmla="*/ 836353 h 1229540"/>
                  <a:gd name="connsiteX13" fmla="*/ 328129 w 794599"/>
                  <a:gd name="connsiteY13" fmla="*/ 823683 h 1229540"/>
                  <a:gd name="connsiteX14" fmla="*/ 340035 w 794599"/>
                  <a:gd name="connsiteY14" fmla="*/ 794344 h 1229540"/>
                  <a:gd name="connsiteX15" fmla="*/ 349942 w 794599"/>
                  <a:gd name="connsiteY15" fmla="*/ 750272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59161 w 794599"/>
                  <a:gd name="connsiteY10" fmla="*/ 772340 h 1229540"/>
                  <a:gd name="connsiteX11" fmla="*/ 285864 w 794599"/>
                  <a:gd name="connsiteY11" fmla="*/ 836099 h 1229540"/>
                  <a:gd name="connsiteX12" fmla="*/ 313077 w 794599"/>
                  <a:gd name="connsiteY12" fmla="*/ 836353 h 1229540"/>
                  <a:gd name="connsiteX13" fmla="*/ 328129 w 794599"/>
                  <a:gd name="connsiteY13" fmla="*/ 823683 h 1229540"/>
                  <a:gd name="connsiteX14" fmla="*/ 340035 w 794599"/>
                  <a:gd name="connsiteY14" fmla="*/ 794344 h 1229540"/>
                  <a:gd name="connsiteX15" fmla="*/ 349942 w 794599"/>
                  <a:gd name="connsiteY15" fmla="*/ 750272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266305 w 794599"/>
                  <a:gd name="connsiteY10" fmla="*/ 765196 h 1229540"/>
                  <a:gd name="connsiteX11" fmla="*/ 285864 w 794599"/>
                  <a:gd name="connsiteY11" fmla="*/ 836099 h 1229540"/>
                  <a:gd name="connsiteX12" fmla="*/ 313077 w 794599"/>
                  <a:gd name="connsiteY12" fmla="*/ 836353 h 1229540"/>
                  <a:gd name="connsiteX13" fmla="*/ 328129 w 794599"/>
                  <a:gd name="connsiteY13" fmla="*/ 823683 h 1229540"/>
                  <a:gd name="connsiteX14" fmla="*/ 340035 w 794599"/>
                  <a:gd name="connsiteY14" fmla="*/ 794344 h 1229540"/>
                  <a:gd name="connsiteX15" fmla="*/ 349942 w 794599"/>
                  <a:gd name="connsiteY15" fmla="*/ 750272 h 1229540"/>
                  <a:gd name="connsiteX16" fmla="*/ 354705 w 794599"/>
                  <a:gd name="connsiteY16" fmla="*/ 672034 h 1229540"/>
                  <a:gd name="connsiteX17" fmla="*/ 330191 w 794599"/>
                  <a:gd name="connsiteY17" fmla="*/ 610784 h 1229540"/>
                  <a:gd name="connsiteX18" fmla="*/ 310377 w 794599"/>
                  <a:gd name="connsiteY18" fmla="*/ 623009 h 1229540"/>
                  <a:gd name="connsiteX19" fmla="*/ 259161 w 794599"/>
                  <a:gd name="connsiteY19" fmla="*/ 625454 h 1229540"/>
                  <a:gd name="connsiteX20" fmla="*/ 210263 w 794599"/>
                  <a:gd name="connsiteY20" fmla="*/ 588971 h 1229540"/>
                  <a:gd name="connsiteX21" fmla="*/ 183369 w 794599"/>
                  <a:gd name="connsiteY21" fmla="*/ 542517 h 1229540"/>
                  <a:gd name="connsiteX22" fmla="*/ 159682 w 794599"/>
                  <a:gd name="connsiteY22" fmla="*/ 515623 h 1229540"/>
                  <a:gd name="connsiteX23" fmla="*/ 192498 w 794599"/>
                  <a:gd name="connsiteY23" fmla="*/ 481394 h 1229540"/>
                  <a:gd name="connsiteX24" fmla="*/ 210263 w 794599"/>
                  <a:gd name="connsiteY24" fmla="*/ 449610 h 1229540"/>
                  <a:gd name="connsiteX25" fmla="*/ 144250 w 794599"/>
                  <a:gd name="connsiteY25" fmla="*/ 393377 h 1229540"/>
                  <a:gd name="connsiteX26" fmla="*/ 144250 w 794599"/>
                  <a:gd name="connsiteY26" fmla="*/ 371373 h 1229540"/>
                  <a:gd name="connsiteX27" fmla="*/ 195593 w 794599"/>
                  <a:gd name="connsiteY27" fmla="*/ 334699 h 1229540"/>
                  <a:gd name="connsiteX28" fmla="*/ 193339 w 794599"/>
                  <a:gd name="connsiteY28" fmla="*/ 305042 h 1229540"/>
                  <a:gd name="connsiteX29" fmla="*/ 93162 w 794599"/>
                  <a:gd name="connsiteY29" fmla="*/ 214770 h 1229540"/>
                  <a:gd name="connsiteX30" fmla="*/ 102941 w 794599"/>
                  <a:gd name="connsiteY30" fmla="*/ 102432 h 1229540"/>
                  <a:gd name="connsiteX31" fmla="*/ 122246 w 794599"/>
                  <a:gd name="connsiteY31" fmla="*/ 95097 h 1229540"/>
                  <a:gd name="connsiteX32" fmla="*/ 178479 w 794599"/>
                  <a:gd name="connsiteY32" fmla="*/ 87762 h 1229540"/>
                  <a:gd name="connsiteX33" fmla="*/ 227505 w 794599"/>
                  <a:gd name="connsiteY33" fmla="*/ 58614 h 1229540"/>
                  <a:gd name="connsiteX34" fmla="*/ 274022 w 794599"/>
                  <a:gd name="connsiteY34" fmla="*/ 0 h 1229540"/>
                  <a:gd name="connsiteX35" fmla="*/ 344734 w 794599"/>
                  <a:gd name="connsiteY35" fmla="*/ 11970 h 1229540"/>
                  <a:gd name="connsiteX36" fmla="*/ 400967 w 794599"/>
                  <a:gd name="connsiteY36" fmla="*/ 63313 h 1229540"/>
                  <a:gd name="connsiteX37" fmla="*/ 400967 w 794599"/>
                  <a:gd name="connsiteY37" fmla="*/ 63313 h 1229540"/>
                  <a:gd name="connsiteX38" fmla="*/ 471869 w 794599"/>
                  <a:gd name="connsiteY38" fmla="*/ 33974 h 1229540"/>
                  <a:gd name="connsiteX39" fmla="*/ 572111 w 794599"/>
                  <a:gd name="connsiteY39" fmla="*/ 114656 h 1229540"/>
                  <a:gd name="connsiteX40" fmla="*/ 650349 w 794599"/>
                  <a:gd name="connsiteY40" fmla="*/ 114656 h 1229540"/>
                  <a:gd name="connsiteX41" fmla="*/ 679688 w 794599"/>
                  <a:gd name="connsiteY41" fmla="*/ 63313 h 1229540"/>
                  <a:gd name="connsiteX42" fmla="*/ 672353 w 794599"/>
                  <a:gd name="connsiteY42" fmla="*/ 36419 h 1229540"/>
                  <a:gd name="connsiteX43" fmla="*/ 706582 w 794599"/>
                  <a:gd name="connsiteY43" fmla="*/ 21749 h 1229540"/>
                  <a:gd name="connsiteX44" fmla="*/ 748145 w 794599"/>
                  <a:gd name="connsiteY44" fmla="*/ 36419 h 1229540"/>
                  <a:gd name="connsiteX45" fmla="*/ 728586 w 794599"/>
                  <a:gd name="connsiteY45" fmla="*/ 80427 h 1229540"/>
                  <a:gd name="connsiteX46" fmla="*/ 696802 w 794599"/>
                  <a:gd name="connsiteY46" fmla="*/ 112211 h 1229540"/>
                  <a:gd name="connsiteX47" fmla="*/ 694357 w 794599"/>
                  <a:gd name="connsiteY47" fmla="*/ 143995 h 1229540"/>
                  <a:gd name="connsiteX48" fmla="*/ 665018 w 794599"/>
                  <a:gd name="connsiteY48" fmla="*/ 180669 h 1229540"/>
                  <a:gd name="connsiteX49" fmla="*/ 704137 w 794599"/>
                  <a:gd name="connsiteY49" fmla="*/ 224678 h 1229540"/>
                  <a:gd name="connsiteX50" fmla="*/ 699247 w 794599"/>
                  <a:gd name="connsiteY50" fmla="*/ 317585 h 1229540"/>
                  <a:gd name="connsiteX51" fmla="*/ 723696 w 794599"/>
                  <a:gd name="connsiteY51" fmla="*/ 337144 h 1229540"/>
                  <a:gd name="connsiteX52" fmla="*/ 718806 w 794599"/>
                  <a:gd name="connsiteY52" fmla="*/ 395822 h 1229540"/>
                  <a:gd name="connsiteX53" fmla="*/ 718806 w 794599"/>
                  <a:gd name="connsiteY53" fmla="*/ 420271 h 1229540"/>
                  <a:gd name="connsiteX54" fmla="*/ 713916 w 794599"/>
                  <a:gd name="connsiteY54" fmla="*/ 483839 h 1229540"/>
                  <a:gd name="connsiteX55" fmla="*/ 748145 w 794599"/>
                  <a:gd name="connsiteY55" fmla="*/ 520513 h 1229540"/>
                  <a:gd name="connsiteX56" fmla="*/ 784819 w 794599"/>
                  <a:gd name="connsiteY56" fmla="*/ 530293 h 1229540"/>
                  <a:gd name="connsiteX57" fmla="*/ 794599 w 794599"/>
                  <a:gd name="connsiteY57" fmla="*/ 544962 h 1229540"/>
                  <a:gd name="connsiteX58" fmla="*/ 784819 w 794599"/>
                  <a:gd name="connsiteY58" fmla="*/ 579191 h 1229540"/>
                  <a:gd name="connsiteX59" fmla="*/ 753035 w 794599"/>
                  <a:gd name="connsiteY59" fmla="*/ 586526 h 1229540"/>
                  <a:gd name="connsiteX60" fmla="*/ 726141 w 794599"/>
                  <a:gd name="connsiteY60" fmla="*/ 586526 h 1229540"/>
                  <a:gd name="connsiteX61" fmla="*/ 704137 w 794599"/>
                  <a:gd name="connsiteY61" fmla="*/ 606085 h 1229540"/>
                  <a:gd name="connsiteX62" fmla="*/ 701692 w 794599"/>
                  <a:gd name="connsiteY62" fmla="*/ 628089 h 1229540"/>
                  <a:gd name="connsiteX63" fmla="*/ 694357 w 794599"/>
                  <a:gd name="connsiteY63" fmla="*/ 645204 h 1229540"/>
                  <a:gd name="connsiteX64" fmla="*/ 687022 w 794599"/>
                  <a:gd name="connsiteY64" fmla="*/ 669653 h 1229540"/>
                  <a:gd name="connsiteX65" fmla="*/ 699247 w 794599"/>
                  <a:gd name="connsiteY65" fmla="*/ 676988 h 1229540"/>
                  <a:gd name="connsiteX66" fmla="*/ 704137 w 794599"/>
                  <a:gd name="connsiteY66" fmla="*/ 698992 h 1229540"/>
                  <a:gd name="connsiteX67" fmla="*/ 704137 w 794599"/>
                  <a:gd name="connsiteY67" fmla="*/ 723441 h 1229540"/>
                  <a:gd name="connsiteX68" fmla="*/ 733476 w 794599"/>
                  <a:gd name="connsiteY68" fmla="*/ 720996 h 1229540"/>
                  <a:gd name="connsiteX69" fmla="*/ 750590 w 794599"/>
                  <a:gd name="connsiteY69" fmla="*/ 735666 h 1229540"/>
                  <a:gd name="connsiteX70" fmla="*/ 740811 w 794599"/>
                  <a:gd name="connsiteY70" fmla="*/ 760115 h 1229540"/>
                  <a:gd name="connsiteX71" fmla="*/ 733476 w 794599"/>
                  <a:gd name="connsiteY71" fmla="*/ 782119 h 1229540"/>
                  <a:gd name="connsiteX72" fmla="*/ 745700 w 794599"/>
                  <a:gd name="connsiteY72" fmla="*/ 796789 h 1229540"/>
                  <a:gd name="connsiteX73" fmla="*/ 748145 w 794599"/>
                  <a:gd name="connsiteY73" fmla="*/ 838353 h 1229540"/>
                  <a:gd name="connsiteX74" fmla="*/ 748145 w 794599"/>
                  <a:gd name="connsiteY74" fmla="*/ 860357 h 1229540"/>
                  <a:gd name="connsiteX75" fmla="*/ 733476 w 794599"/>
                  <a:gd name="connsiteY75" fmla="*/ 887251 h 1229540"/>
                  <a:gd name="connsiteX76" fmla="*/ 721251 w 794599"/>
                  <a:gd name="connsiteY76" fmla="*/ 906810 h 1229540"/>
                  <a:gd name="connsiteX77" fmla="*/ 716361 w 794599"/>
                  <a:gd name="connsiteY77" fmla="*/ 936149 h 1229540"/>
                  <a:gd name="connsiteX78" fmla="*/ 713916 w 794599"/>
                  <a:gd name="connsiteY78" fmla="*/ 958154 h 1229540"/>
                  <a:gd name="connsiteX79" fmla="*/ 713916 w 794599"/>
                  <a:gd name="connsiteY79" fmla="*/ 977713 h 1229540"/>
                  <a:gd name="connsiteX80" fmla="*/ 682133 w 794599"/>
                  <a:gd name="connsiteY80" fmla="*/ 1011942 h 1229540"/>
                  <a:gd name="connsiteX81" fmla="*/ 665018 w 794599"/>
                  <a:gd name="connsiteY81" fmla="*/ 1033946 h 1229540"/>
                  <a:gd name="connsiteX82" fmla="*/ 657683 w 794599"/>
                  <a:gd name="connsiteY82" fmla="*/ 1046171 h 1229540"/>
                  <a:gd name="connsiteX83" fmla="*/ 672353 w 794599"/>
                  <a:gd name="connsiteY83" fmla="*/ 1075510 h 1229540"/>
                  <a:gd name="connsiteX84" fmla="*/ 679688 w 794599"/>
                  <a:gd name="connsiteY84" fmla="*/ 1109739 h 1229540"/>
                  <a:gd name="connsiteX85" fmla="*/ 667463 w 794599"/>
                  <a:gd name="connsiteY85" fmla="*/ 1139078 h 1229540"/>
                  <a:gd name="connsiteX86" fmla="*/ 635679 w 794599"/>
                  <a:gd name="connsiteY86" fmla="*/ 1146412 h 1229540"/>
                  <a:gd name="connsiteX87" fmla="*/ 596560 w 794599"/>
                  <a:gd name="connsiteY87" fmla="*/ 1156192 h 1229540"/>
                  <a:gd name="connsiteX88" fmla="*/ 554997 w 794599"/>
                  <a:gd name="connsiteY88" fmla="*/ 1156192 h 1229540"/>
                  <a:gd name="connsiteX89" fmla="*/ 486539 w 794599"/>
                  <a:gd name="connsiteY89" fmla="*/ 1148857 h 1229540"/>
                  <a:gd name="connsiteX90" fmla="*/ 447420 w 794599"/>
                  <a:gd name="connsiteY90" fmla="*/ 1148857 h 1229540"/>
                  <a:gd name="connsiteX91" fmla="*/ 400967 w 794599"/>
                  <a:gd name="connsiteY91" fmla="*/ 1151302 h 1229540"/>
                  <a:gd name="connsiteX92" fmla="*/ 381407 w 794599"/>
                  <a:gd name="connsiteY92" fmla="*/ 1173307 h 1229540"/>
                  <a:gd name="connsiteX93" fmla="*/ 352068 w 794599"/>
                  <a:gd name="connsiteY93" fmla="*/ 1165972 h 1229540"/>
                  <a:gd name="connsiteX94" fmla="*/ 334954 w 794599"/>
                  <a:gd name="connsiteY94" fmla="*/ 1187976 h 1229540"/>
                  <a:gd name="connsiteX95" fmla="*/ 317839 w 794599"/>
                  <a:gd name="connsiteY95" fmla="*/ 1209980 h 1229540"/>
                  <a:gd name="connsiteX96" fmla="*/ 293390 w 794599"/>
                  <a:gd name="connsiteY96" fmla="*/ 1229540 h 1229540"/>
                  <a:gd name="connsiteX97" fmla="*/ 224933 w 794599"/>
                  <a:gd name="connsiteY97" fmla="*/ 1229540 h 1229540"/>
                  <a:gd name="connsiteX98" fmla="*/ 193149 w 794599"/>
                  <a:gd name="connsiteY98" fmla="*/ 1207535 h 1229540"/>
                  <a:gd name="connsiteX99" fmla="*/ 166254 w 794599"/>
                  <a:gd name="connsiteY99" fmla="*/ 1183086 h 1229540"/>
                  <a:gd name="connsiteX100" fmla="*/ 110021 w 794599"/>
                  <a:gd name="connsiteY100" fmla="*/ 1165972 h 1229540"/>
                  <a:gd name="connsiteX101" fmla="*/ 80682 w 794599"/>
                  <a:gd name="connsiteY101" fmla="*/ 1165972 h 1229540"/>
                  <a:gd name="connsiteX102" fmla="*/ 63568 w 794599"/>
                  <a:gd name="connsiteY102" fmla="*/ 1180641 h 1229540"/>
                  <a:gd name="connsiteX103" fmla="*/ 36674 w 794599"/>
                  <a:gd name="connsiteY103" fmla="*/ 1168417 h 1229540"/>
                  <a:gd name="connsiteX104" fmla="*/ 24449 w 794599"/>
                  <a:gd name="connsiteY104" fmla="*/ 1143968 h 1229540"/>
                  <a:gd name="connsiteX105" fmla="*/ 34229 w 794599"/>
                  <a:gd name="connsiteY105" fmla="*/ 1107294 h 1229540"/>
                  <a:gd name="connsiteX106" fmla="*/ 68458 w 794599"/>
                  <a:gd name="connsiteY106" fmla="*/ 1065730 h 1229540"/>
                  <a:gd name="connsiteX107" fmla="*/ 80682 w 794599"/>
                  <a:gd name="connsiteY107" fmla="*/ 1021722 h 1229540"/>
                  <a:gd name="connsiteX108" fmla="*/ 83127 w 794599"/>
                  <a:gd name="connsiteY108" fmla="*/ 989938 h 1229540"/>
                  <a:gd name="connsiteX109" fmla="*/ 117356 w 794599"/>
                  <a:gd name="connsiteY109" fmla="*/ 965488 h 1229540"/>
                  <a:gd name="connsiteX110" fmla="*/ 139360 w 794599"/>
                  <a:gd name="connsiteY110" fmla="*/ 936149 h 1229540"/>
                  <a:gd name="connsiteX111" fmla="*/ 127136 w 794599"/>
                  <a:gd name="connsiteY111" fmla="*/ 877471 h 1229540"/>
                  <a:gd name="connsiteX112" fmla="*/ 53788 w 794599"/>
                  <a:gd name="connsiteY112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61365 w 794599"/>
                  <a:gd name="connsiteY9" fmla="*/ 747891 h 1229540"/>
                  <a:gd name="connsiteX10" fmla="*/ 196778 w 794599"/>
                  <a:gd name="connsiteY10" fmla="*/ 745166 h 1229540"/>
                  <a:gd name="connsiteX11" fmla="*/ 266305 w 794599"/>
                  <a:gd name="connsiteY11" fmla="*/ 765196 h 1229540"/>
                  <a:gd name="connsiteX12" fmla="*/ 285864 w 794599"/>
                  <a:gd name="connsiteY12" fmla="*/ 836099 h 1229540"/>
                  <a:gd name="connsiteX13" fmla="*/ 313077 w 794599"/>
                  <a:gd name="connsiteY13" fmla="*/ 836353 h 1229540"/>
                  <a:gd name="connsiteX14" fmla="*/ 328129 w 794599"/>
                  <a:gd name="connsiteY14" fmla="*/ 823683 h 1229540"/>
                  <a:gd name="connsiteX15" fmla="*/ 340035 w 794599"/>
                  <a:gd name="connsiteY15" fmla="*/ 794344 h 1229540"/>
                  <a:gd name="connsiteX16" fmla="*/ 349942 w 794599"/>
                  <a:gd name="connsiteY16" fmla="*/ 750272 h 1229540"/>
                  <a:gd name="connsiteX17" fmla="*/ 354705 w 794599"/>
                  <a:gd name="connsiteY17" fmla="*/ 672034 h 1229540"/>
                  <a:gd name="connsiteX18" fmla="*/ 330191 w 794599"/>
                  <a:gd name="connsiteY18" fmla="*/ 610784 h 1229540"/>
                  <a:gd name="connsiteX19" fmla="*/ 310377 w 794599"/>
                  <a:gd name="connsiteY19" fmla="*/ 623009 h 1229540"/>
                  <a:gd name="connsiteX20" fmla="*/ 259161 w 794599"/>
                  <a:gd name="connsiteY20" fmla="*/ 625454 h 1229540"/>
                  <a:gd name="connsiteX21" fmla="*/ 210263 w 794599"/>
                  <a:gd name="connsiteY21" fmla="*/ 588971 h 1229540"/>
                  <a:gd name="connsiteX22" fmla="*/ 183369 w 794599"/>
                  <a:gd name="connsiteY22" fmla="*/ 542517 h 1229540"/>
                  <a:gd name="connsiteX23" fmla="*/ 159682 w 794599"/>
                  <a:gd name="connsiteY23" fmla="*/ 515623 h 1229540"/>
                  <a:gd name="connsiteX24" fmla="*/ 192498 w 794599"/>
                  <a:gd name="connsiteY24" fmla="*/ 481394 h 1229540"/>
                  <a:gd name="connsiteX25" fmla="*/ 210263 w 794599"/>
                  <a:gd name="connsiteY25" fmla="*/ 449610 h 1229540"/>
                  <a:gd name="connsiteX26" fmla="*/ 144250 w 794599"/>
                  <a:gd name="connsiteY26" fmla="*/ 393377 h 1229540"/>
                  <a:gd name="connsiteX27" fmla="*/ 144250 w 794599"/>
                  <a:gd name="connsiteY27" fmla="*/ 371373 h 1229540"/>
                  <a:gd name="connsiteX28" fmla="*/ 195593 w 794599"/>
                  <a:gd name="connsiteY28" fmla="*/ 334699 h 1229540"/>
                  <a:gd name="connsiteX29" fmla="*/ 193339 w 794599"/>
                  <a:gd name="connsiteY29" fmla="*/ 305042 h 1229540"/>
                  <a:gd name="connsiteX30" fmla="*/ 93162 w 794599"/>
                  <a:gd name="connsiteY30" fmla="*/ 214770 h 1229540"/>
                  <a:gd name="connsiteX31" fmla="*/ 102941 w 794599"/>
                  <a:gd name="connsiteY31" fmla="*/ 102432 h 1229540"/>
                  <a:gd name="connsiteX32" fmla="*/ 122246 w 794599"/>
                  <a:gd name="connsiteY32" fmla="*/ 95097 h 1229540"/>
                  <a:gd name="connsiteX33" fmla="*/ 178479 w 794599"/>
                  <a:gd name="connsiteY33" fmla="*/ 87762 h 1229540"/>
                  <a:gd name="connsiteX34" fmla="*/ 227505 w 794599"/>
                  <a:gd name="connsiteY34" fmla="*/ 58614 h 1229540"/>
                  <a:gd name="connsiteX35" fmla="*/ 274022 w 794599"/>
                  <a:gd name="connsiteY35" fmla="*/ 0 h 1229540"/>
                  <a:gd name="connsiteX36" fmla="*/ 344734 w 794599"/>
                  <a:gd name="connsiteY36" fmla="*/ 11970 h 1229540"/>
                  <a:gd name="connsiteX37" fmla="*/ 400967 w 794599"/>
                  <a:gd name="connsiteY37" fmla="*/ 63313 h 1229540"/>
                  <a:gd name="connsiteX38" fmla="*/ 400967 w 794599"/>
                  <a:gd name="connsiteY38" fmla="*/ 63313 h 1229540"/>
                  <a:gd name="connsiteX39" fmla="*/ 471869 w 794599"/>
                  <a:gd name="connsiteY39" fmla="*/ 33974 h 1229540"/>
                  <a:gd name="connsiteX40" fmla="*/ 572111 w 794599"/>
                  <a:gd name="connsiteY40" fmla="*/ 114656 h 1229540"/>
                  <a:gd name="connsiteX41" fmla="*/ 650349 w 794599"/>
                  <a:gd name="connsiteY41" fmla="*/ 114656 h 1229540"/>
                  <a:gd name="connsiteX42" fmla="*/ 679688 w 794599"/>
                  <a:gd name="connsiteY42" fmla="*/ 63313 h 1229540"/>
                  <a:gd name="connsiteX43" fmla="*/ 672353 w 794599"/>
                  <a:gd name="connsiteY43" fmla="*/ 36419 h 1229540"/>
                  <a:gd name="connsiteX44" fmla="*/ 706582 w 794599"/>
                  <a:gd name="connsiteY44" fmla="*/ 21749 h 1229540"/>
                  <a:gd name="connsiteX45" fmla="*/ 748145 w 794599"/>
                  <a:gd name="connsiteY45" fmla="*/ 36419 h 1229540"/>
                  <a:gd name="connsiteX46" fmla="*/ 728586 w 794599"/>
                  <a:gd name="connsiteY46" fmla="*/ 80427 h 1229540"/>
                  <a:gd name="connsiteX47" fmla="*/ 696802 w 794599"/>
                  <a:gd name="connsiteY47" fmla="*/ 112211 h 1229540"/>
                  <a:gd name="connsiteX48" fmla="*/ 694357 w 794599"/>
                  <a:gd name="connsiteY48" fmla="*/ 143995 h 1229540"/>
                  <a:gd name="connsiteX49" fmla="*/ 665018 w 794599"/>
                  <a:gd name="connsiteY49" fmla="*/ 180669 h 1229540"/>
                  <a:gd name="connsiteX50" fmla="*/ 704137 w 794599"/>
                  <a:gd name="connsiteY50" fmla="*/ 224678 h 1229540"/>
                  <a:gd name="connsiteX51" fmla="*/ 699247 w 794599"/>
                  <a:gd name="connsiteY51" fmla="*/ 317585 h 1229540"/>
                  <a:gd name="connsiteX52" fmla="*/ 723696 w 794599"/>
                  <a:gd name="connsiteY52" fmla="*/ 337144 h 1229540"/>
                  <a:gd name="connsiteX53" fmla="*/ 718806 w 794599"/>
                  <a:gd name="connsiteY53" fmla="*/ 395822 h 1229540"/>
                  <a:gd name="connsiteX54" fmla="*/ 718806 w 794599"/>
                  <a:gd name="connsiteY54" fmla="*/ 420271 h 1229540"/>
                  <a:gd name="connsiteX55" fmla="*/ 713916 w 794599"/>
                  <a:gd name="connsiteY55" fmla="*/ 483839 h 1229540"/>
                  <a:gd name="connsiteX56" fmla="*/ 748145 w 794599"/>
                  <a:gd name="connsiteY56" fmla="*/ 520513 h 1229540"/>
                  <a:gd name="connsiteX57" fmla="*/ 784819 w 794599"/>
                  <a:gd name="connsiteY57" fmla="*/ 530293 h 1229540"/>
                  <a:gd name="connsiteX58" fmla="*/ 794599 w 794599"/>
                  <a:gd name="connsiteY58" fmla="*/ 544962 h 1229540"/>
                  <a:gd name="connsiteX59" fmla="*/ 784819 w 794599"/>
                  <a:gd name="connsiteY59" fmla="*/ 579191 h 1229540"/>
                  <a:gd name="connsiteX60" fmla="*/ 753035 w 794599"/>
                  <a:gd name="connsiteY60" fmla="*/ 586526 h 1229540"/>
                  <a:gd name="connsiteX61" fmla="*/ 726141 w 794599"/>
                  <a:gd name="connsiteY61" fmla="*/ 586526 h 1229540"/>
                  <a:gd name="connsiteX62" fmla="*/ 704137 w 794599"/>
                  <a:gd name="connsiteY62" fmla="*/ 606085 h 1229540"/>
                  <a:gd name="connsiteX63" fmla="*/ 701692 w 794599"/>
                  <a:gd name="connsiteY63" fmla="*/ 628089 h 1229540"/>
                  <a:gd name="connsiteX64" fmla="*/ 694357 w 794599"/>
                  <a:gd name="connsiteY64" fmla="*/ 645204 h 1229540"/>
                  <a:gd name="connsiteX65" fmla="*/ 687022 w 794599"/>
                  <a:gd name="connsiteY65" fmla="*/ 669653 h 1229540"/>
                  <a:gd name="connsiteX66" fmla="*/ 699247 w 794599"/>
                  <a:gd name="connsiteY66" fmla="*/ 676988 h 1229540"/>
                  <a:gd name="connsiteX67" fmla="*/ 704137 w 794599"/>
                  <a:gd name="connsiteY67" fmla="*/ 698992 h 1229540"/>
                  <a:gd name="connsiteX68" fmla="*/ 704137 w 794599"/>
                  <a:gd name="connsiteY68" fmla="*/ 723441 h 1229540"/>
                  <a:gd name="connsiteX69" fmla="*/ 733476 w 794599"/>
                  <a:gd name="connsiteY69" fmla="*/ 720996 h 1229540"/>
                  <a:gd name="connsiteX70" fmla="*/ 750590 w 794599"/>
                  <a:gd name="connsiteY70" fmla="*/ 735666 h 1229540"/>
                  <a:gd name="connsiteX71" fmla="*/ 740811 w 794599"/>
                  <a:gd name="connsiteY71" fmla="*/ 760115 h 1229540"/>
                  <a:gd name="connsiteX72" fmla="*/ 733476 w 794599"/>
                  <a:gd name="connsiteY72" fmla="*/ 782119 h 1229540"/>
                  <a:gd name="connsiteX73" fmla="*/ 745700 w 794599"/>
                  <a:gd name="connsiteY73" fmla="*/ 796789 h 1229540"/>
                  <a:gd name="connsiteX74" fmla="*/ 748145 w 794599"/>
                  <a:gd name="connsiteY74" fmla="*/ 838353 h 1229540"/>
                  <a:gd name="connsiteX75" fmla="*/ 748145 w 794599"/>
                  <a:gd name="connsiteY75" fmla="*/ 860357 h 1229540"/>
                  <a:gd name="connsiteX76" fmla="*/ 733476 w 794599"/>
                  <a:gd name="connsiteY76" fmla="*/ 887251 h 1229540"/>
                  <a:gd name="connsiteX77" fmla="*/ 721251 w 794599"/>
                  <a:gd name="connsiteY77" fmla="*/ 906810 h 1229540"/>
                  <a:gd name="connsiteX78" fmla="*/ 716361 w 794599"/>
                  <a:gd name="connsiteY78" fmla="*/ 936149 h 1229540"/>
                  <a:gd name="connsiteX79" fmla="*/ 713916 w 794599"/>
                  <a:gd name="connsiteY79" fmla="*/ 958154 h 1229540"/>
                  <a:gd name="connsiteX80" fmla="*/ 713916 w 794599"/>
                  <a:gd name="connsiteY80" fmla="*/ 977713 h 1229540"/>
                  <a:gd name="connsiteX81" fmla="*/ 682133 w 794599"/>
                  <a:gd name="connsiteY81" fmla="*/ 1011942 h 1229540"/>
                  <a:gd name="connsiteX82" fmla="*/ 665018 w 794599"/>
                  <a:gd name="connsiteY82" fmla="*/ 1033946 h 1229540"/>
                  <a:gd name="connsiteX83" fmla="*/ 657683 w 794599"/>
                  <a:gd name="connsiteY83" fmla="*/ 1046171 h 1229540"/>
                  <a:gd name="connsiteX84" fmla="*/ 672353 w 794599"/>
                  <a:gd name="connsiteY84" fmla="*/ 1075510 h 1229540"/>
                  <a:gd name="connsiteX85" fmla="*/ 679688 w 794599"/>
                  <a:gd name="connsiteY85" fmla="*/ 1109739 h 1229540"/>
                  <a:gd name="connsiteX86" fmla="*/ 667463 w 794599"/>
                  <a:gd name="connsiteY86" fmla="*/ 1139078 h 1229540"/>
                  <a:gd name="connsiteX87" fmla="*/ 635679 w 794599"/>
                  <a:gd name="connsiteY87" fmla="*/ 1146412 h 1229540"/>
                  <a:gd name="connsiteX88" fmla="*/ 596560 w 794599"/>
                  <a:gd name="connsiteY88" fmla="*/ 1156192 h 1229540"/>
                  <a:gd name="connsiteX89" fmla="*/ 554997 w 794599"/>
                  <a:gd name="connsiteY89" fmla="*/ 1156192 h 1229540"/>
                  <a:gd name="connsiteX90" fmla="*/ 486539 w 794599"/>
                  <a:gd name="connsiteY90" fmla="*/ 1148857 h 1229540"/>
                  <a:gd name="connsiteX91" fmla="*/ 447420 w 794599"/>
                  <a:gd name="connsiteY91" fmla="*/ 1148857 h 1229540"/>
                  <a:gd name="connsiteX92" fmla="*/ 400967 w 794599"/>
                  <a:gd name="connsiteY92" fmla="*/ 1151302 h 1229540"/>
                  <a:gd name="connsiteX93" fmla="*/ 381407 w 794599"/>
                  <a:gd name="connsiteY93" fmla="*/ 1173307 h 1229540"/>
                  <a:gd name="connsiteX94" fmla="*/ 352068 w 794599"/>
                  <a:gd name="connsiteY94" fmla="*/ 1165972 h 1229540"/>
                  <a:gd name="connsiteX95" fmla="*/ 334954 w 794599"/>
                  <a:gd name="connsiteY95" fmla="*/ 1187976 h 1229540"/>
                  <a:gd name="connsiteX96" fmla="*/ 317839 w 794599"/>
                  <a:gd name="connsiteY96" fmla="*/ 1209980 h 1229540"/>
                  <a:gd name="connsiteX97" fmla="*/ 293390 w 794599"/>
                  <a:gd name="connsiteY97" fmla="*/ 1229540 h 1229540"/>
                  <a:gd name="connsiteX98" fmla="*/ 224933 w 794599"/>
                  <a:gd name="connsiteY98" fmla="*/ 1229540 h 1229540"/>
                  <a:gd name="connsiteX99" fmla="*/ 193149 w 794599"/>
                  <a:gd name="connsiteY99" fmla="*/ 1207535 h 1229540"/>
                  <a:gd name="connsiteX100" fmla="*/ 166254 w 794599"/>
                  <a:gd name="connsiteY100" fmla="*/ 1183086 h 1229540"/>
                  <a:gd name="connsiteX101" fmla="*/ 110021 w 794599"/>
                  <a:gd name="connsiteY101" fmla="*/ 1165972 h 1229540"/>
                  <a:gd name="connsiteX102" fmla="*/ 80682 w 794599"/>
                  <a:gd name="connsiteY102" fmla="*/ 1165972 h 1229540"/>
                  <a:gd name="connsiteX103" fmla="*/ 63568 w 794599"/>
                  <a:gd name="connsiteY103" fmla="*/ 1180641 h 1229540"/>
                  <a:gd name="connsiteX104" fmla="*/ 36674 w 794599"/>
                  <a:gd name="connsiteY104" fmla="*/ 1168417 h 1229540"/>
                  <a:gd name="connsiteX105" fmla="*/ 24449 w 794599"/>
                  <a:gd name="connsiteY105" fmla="*/ 1143968 h 1229540"/>
                  <a:gd name="connsiteX106" fmla="*/ 34229 w 794599"/>
                  <a:gd name="connsiteY106" fmla="*/ 1107294 h 1229540"/>
                  <a:gd name="connsiteX107" fmla="*/ 68458 w 794599"/>
                  <a:gd name="connsiteY107" fmla="*/ 1065730 h 1229540"/>
                  <a:gd name="connsiteX108" fmla="*/ 80682 w 794599"/>
                  <a:gd name="connsiteY108" fmla="*/ 1021722 h 1229540"/>
                  <a:gd name="connsiteX109" fmla="*/ 83127 w 794599"/>
                  <a:gd name="connsiteY109" fmla="*/ 989938 h 1229540"/>
                  <a:gd name="connsiteX110" fmla="*/ 117356 w 794599"/>
                  <a:gd name="connsiteY110" fmla="*/ 965488 h 1229540"/>
                  <a:gd name="connsiteX111" fmla="*/ 139360 w 794599"/>
                  <a:gd name="connsiteY111" fmla="*/ 936149 h 1229540"/>
                  <a:gd name="connsiteX112" fmla="*/ 127136 w 794599"/>
                  <a:gd name="connsiteY112" fmla="*/ 877471 h 1229540"/>
                  <a:gd name="connsiteX113" fmla="*/ 53788 w 794599"/>
                  <a:gd name="connsiteY113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51534 w 794599"/>
                  <a:gd name="connsiteY9" fmla="*/ 726116 h 1229540"/>
                  <a:gd name="connsiteX10" fmla="*/ 161365 w 794599"/>
                  <a:gd name="connsiteY10" fmla="*/ 747891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27136 w 794599"/>
                  <a:gd name="connsiteY113" fmla="*/ 877471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51534 w 794599"/>
                  <a:gd name="connsiteY9" fmla="*/ 726116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27136 w 794599"/>
                  <a:gd name="connsiteY113" fmla="*/ 877471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0462 w 794599"/>
                  <a:gd name="connsiteY7" fmla="*/ 752780 h 1229540"/>
                  <a:gd name="connsiteX8" fmla="*/ 127136 w 794599"/>
                  <a:gd name="connsiteY8" fmla="*/ 740556 h 1229540"/>
                  <a:gd name="connsiteX9" fmla="*/ 153915 w 794599"/>
                  <a:gd name="connsiteY9" fmla="*/ 733260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27136 w 794599"/>
                  <a:gd name="connsiteY113" fmla="*/ 877471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36674 w 794599"/>
                  <a:gd name="connsiteY5" fmla="*/ 703882 h 1229540"/>
                  <a:gd name="connsiteX6" fmla="*/ 66013 w 794599"/>
                  <a:gd name="connsiteY6" fmla="*/ 696547 h 1229540"/>
                  <a:gd name="connsiteX7" fmla="*/ 92843 w 794599"/>
                  <a:gd name="connsiteY7" fmla="*/ 748018 h 1229540"/>
                  <a:gd name="connsiteX8" fmla="*/ 127136 w 794599"/>
                  <a:gd name="connsiteY8" fmla="*/ 740556 h 1229540"/>
                  <a:gd name="connsiteX9" fmla="*/ 153915 w 794599"/>
                  <a:gd name="connsiteY9" fmla="*/ 733260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27136 w 794599"/>
                  <a:gd name="connsiteY113" fmla="*/ 877471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29530 w 794599"/>
                  <a:gd name="connsiteY5" fmla="*/ 703882 h 1229540"/>
                  <a:gd name="connsiteX6" fmla="*/ 66013 w 794599"/>
                  <a:gd name="connsiteY6" fmla="*/ 696547 h 1229540"/>
                  <a:gd name="connsiteX7" fmla="*/ 92843 w 794599"/>
                  <a:gd name="connsiteY7" fmla="*/ 748018 h 1229540"/>
                  <a:gd name="connsiteX8" fmla="*/ 127136 w 794599"/>
                  <a:gd name="connsiteY8" fmla="*/ 740556 h 1229540"/>
                  <a:gd name="connsiteX9" fmla="*/ 153915 w 794599"/>
                  <a:gd name="connsiteY9" fmla="*/ 733260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27136 w 794599"/>
                  <a:gd name="connsiteY113" fmla="*/ 877471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29530 w 794599"/>
                  <a:gd name="connsiteY5" fmla="*/ 703882 h 1229540"/>
                  <a:gd name="connsiteX6" fmla="*/ 66013 w 794599"/>
                  <a:gd name="connsiteY6" fmla="*/ 696547 h 1229540"/>
                  <a:gd name="connsiteX7" fmla="*/ 92843 w 794599"/>
                  <a:gd name="connsiteY7" fmla="*/ 748018 h 1229540"/>
                  <a:gd name="connsiteX8" fmla="*/ 127136 w 794599"/>
                  <a:gd name="connsiteY8" fmla="*/ 740556 h 1229540"/>
                  <a:gd name="connsiteX9" fmla="*/ 153915 w 794599"/>
                  <a:gd name="connsiteY9" fmla="*/ 733260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29517 w 794599"/>
                  <a:gd name="connsiteY113" fmla="*/ 884615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29530 w 794599"/>
                  <a:gd name="connsiteY5" fmla="*/ 703882 h 1229540"/>
                  <a:gd name="connsiteX6" fmla="*/ 66013 w 794599"/>
                  <a:gd name="connsiteY6" fmla="*/ 696547 h 1229540"/>
                  <a:gd name="connsiteX7" fmla="*/ 92843 w 794599"/>
                  <a:gd name="connsiteY7" fmla="*/ 748018 h 1229540"/>
                  <a:gd name="connsiteX8" fmla="*/ 127136 w 794599"/>
                  <a:gd name="connsiteY8" fmla="*/ 740556 h 1229540"/>
                  <a:gd name="connsiteX9" fmla="*/ 153915 w 794599"/>
                  <a:gd name="connsiteY9" fmla="*/ 733260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83086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17611 w 794599"/>
                  <a:gd name="connsiteY113" fmla="*/ 886997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29540"/>
                  <a:gd name="connsiteX1" fmla="*/ 22004 w 794599"/>
                  <a:gd name="connsiteY1" fmla="*/ 860357 h 1229540"/>
                  <a:gd name="connsiteX2" fmla="*/ 17114 w 794599"/>
                  <a:gd name="connsiteY2" fmla="*/ 826128 h 1229540"/>
                  <a:gd name="connsiteX3" fmla="*/ 7335 w 794599"/>
                  <a:gd name="connsiteY3" fmla="*/ 809014 h 1229540"/>
                  <a:gd name="connsiteX4" fmla="*/ 0 w 794599"/>
                  <a:gd name="connsiteY4" fmla="*/ 782119 h 1229540"/>
                  <a:gd name="connsiteX5" fmla="*/ 29530 w 794599"/>
                  <a:gd name="connsiteY5" fmla="*/ 703882 h 1229540"/>
                  <a:gd name="connsiteX6" fmla="*/ 66013 w 794599"/>
                  <a:gd name="connsiteY6" fmla="*/ 696547 h 1229540"/>
                  <a:gd name="connsiteX7" fmla="*/ 92843 w 794599"/>
                  <a:gd name="connsiteY7" fmla="*/ 748018 h 1229540"/>
                  <a:gd name="connsiteX8" fmla="*/ 127136 w 794599"/>
                  <a:gd name="connsiteY8" fmla="*/ 740556 h 1229540"/>
                  <a:gd name="connsiteX9" fmla="*/ 153915 w 794599"/>
                  <a:gd name="connsiteY9" fmla="*/ 733260 h 1229540"/>
                  <a:gd name="connsiteX10" fmla="*/ 173271 w 794599"/>
                  <a:gd name="connsiteY10" fmla="*/ 740747 h 1229540"/>
                  <a:gd name="connsiteX11" fmla="*/ 196778 w 794599"/>
                  <a:gd name="connsiteY11" fmla="*/ 745166 h 1229540"/>
                  <a:gd name="connsiteX12" fmla="*/ 266305 w 794599"/>
                  <a:gd name="connsiteY12" fmla="*/ 765196 h 1229540"/>
                  <a:gd name="connsiteX13" fmla="*/ 285864 w 794599"/>
                  <a:gd name="connsiteY13" fmla="*/ 836099 h 1229540"/>
                  <a:gd name="connsiteX14" fmla="*/ 313077 w 794599"/>
                  <a:gd name="connsiteY14" fmla="*/ 836353 h 1229540"/>
                  <a:gd name="connsiteX15" fmla="*/ 328129 w 794599"/>
                  <a:gd name="connsiteY15" fmla="*/ 823683 h 1229540"/>
                  <a:gd name="connsiteX16" fmla="*/ 340035 w 794599"/>
                  <a:gd name="connsiteY16" fmla="*/ 794344 h 1229540"/>
                  <a:gd name="connsiteX17" fmla="*/ 349942 w 794599"/>
                  <a:gd name="connsiteY17" fmla="*/ 750272 h 1229540"/>
                  <a:gd name="connsiteX18" fmla="*/ 354705 w 794599"/>
                  <a:gd name="connsiteY18" fmla="*/ 672034 h 1229540"/>
                  <a:gd name="connsiteX19" fmla="*/ 330191 w 794599"/>
                  <a:gd name="connsiteY19" fmla="*/ 610784 h 1229540"/>
                  <a:gd name="connsiteX20" fmla="*/ 310377 w 794599"/>
                  <a:gd name="connsiteY20" fmla="*/ 623009 h 1229540"/>
                  <a:gd name="connsiteX21" fmla="*/ 259161 w 794599"/>
                  <a:gd name="connsiteY21" fmla="*/ 625454 h 1229540"/>
                  <a:gd name="connsiteX22" fmla="*/ 210263 w 794599"/>
                  <a:gd name="connsiteY22" fmla="*/ 588971 h 1229540"/>
                  <a:gd name="connsiteX23" fmla="*/ 183369 w 794599"/>
                  <a:gd name="connsiteY23" fmla="*/ 542517 h 1229540"/>
                  <a:gd name="connsiteX24" fmla="*/ 159682 w 794599"/>
                  <a:gd name="connsiteY24" fmla="*/ 515623 h 1229540"/>
                  <a:gd name="connsiteX25" fmla="*/ 192498 w 794599"/>
                  <a:gd name="connsiteY25" fmla="*/ 481394 h 1229540"/>
                  <a:gd name="connsiteX26" fmla="*/ 210263 w 794599"/>
                  <a:gd name="connsiteY26" fmla="*/ 449610 h 1229540"/>
                  <a:gd name="connsiteX27" fmla="*/ 144250 w 794599"/>
                  <a:gd name="connsiteY27" fmla="*/ 393377 h 1229540"/>
                  <a:gd name="connsiteX28" fmla="*/ 144250 w 794599"/>
                  <a:gd name="connsiteY28" fmla="*/ 371373 h 1229540"/>
                  <a:gd name="connsiteX29" fmla="*/ 195593 w 794599"/>
                  <a:gd name="connsiteY29" fmla="*/ 334699 h 1229540"/>
                  <a:gd name="connsiteX30" fmla="*/ 193339 w 794599"/>
                  <a:gd name="connsiteY30" fmla="*/ 305042 h 1229540"/>
                  <a:gd name="connsiteX31" fmla="*/ 93162 w 794599"/>
                  <a:gd name="connsiteY31" fmla="*/ 214770 h 1229540"/>
                  <a:gd name="connsiteX32" fmla="*/ 102941 w 794599"/>
                  <a:gd name="connsiteY32" fmla="*/ 102432 h 1229540"/>
                  <a:gd name="connsiteX33" fmla="*/ 122246 w 794599"/>
                  <a:gd name="connsiteY33" fmla="*/ 95097 h 1229540"/>
                  <a:gd name="connsiteX34" fmla="*/ 178479 w 794599"/>
                  <a:gd name="connsiteY34" fmla="*/ 87762 h 1229540"/>
                  <a:gd name="connsiteX35" fmla="*/ 227505 w 794599"/>
                  <a:gd name="connsiteY35" fmla="*/ 58614 h 1229540"/>
                  <a:gd name="connsiteX36" fmla="*/ 274022 w 794599"/>
                  <a:gd name="connsiteY36" fmla="*/ 0 h 1229540"/>
                  <a:gd name="connsiteX37" fmla="*/ 344734 w 794599"/>
                  <a:gd name="connsiteY37" fmla="*/ 11970 h 1229540"/>
                  <a:gd name="connsiteX38" fmla="*/ 400967 w 794599"/>
                  <a:gd name="connsiteY38" fmla="*/ 63313 h 1229540"/>
                  <a:gd name="connsiteX39" fmla="*/ 400967 w 794599"/>
                  <a:gd name="connsiteY39" fmla="*/ 63313 h 1229540"/>
                  <a:gd name="connsiteX40" fmla="*/ 471869 w 794599"/>
                  <a:gd name="connsiteY40" fmla="*/ 33974 h 1229540"/>
                  <a:gd name="connsiteX41" fmla="*/ 572111 w 794599"/>
                  <a:gd name="connsiteY41" fmla="*/ 114656 h 1229540"/>
                  <a:gd name="connsiteX42" fmla="*/ 650349 w 794599"/>
                  <a:gd name="connsiteY42" fmla="*/ 114656 h 1229540"/>
                  <a:gd name="connsiteX43" fmla="*/ 679688 w 794599"/>
                  <a:gd name="connsiteY43" fmla="*/ 63313 h 1229540"/>
                  <a:gd name="connsiteX44" fmla="*/ 672353 w 794599"/>
                  <a:gd name="connsiteY44" fmla="*/ 36419 h 1229540"/>
                  <a:gd name="connsiteX45" fmla="*/ 706582 w 794599"/>
                  <a:gd name="connsiteY45" fmla="*/ 21749 h 1229540"/>
                  <a:gd name="connsiteX46" fmla="*/ 748145 w 794599"/>
                  <a:gd name="connsiteY46" fmla="*/ 36419 h 1229540"/>
                  <a:gd name="connsiteX47" fmla="*/ 728586 w 794599"/>
                  <a:gd name="connsiteY47" fmla="*/ 80427 h 1229540"/>
                  <a:gd name="connsiteX48" fmla="*/ 696802 w 794599"/>
                  <a:gd name="connsiteY48" fmla="*/ 112211 h 1229540"/>
                  <a:gd name="connsiteX49" fmla="*/ 694357 w 794599"/>
                  <a:gd name="connsiteY49" fmla="*/ 143995 h 1229540"/>
                  <a:gd name="connsiteX50" fmla="*/ 665018 w 794599"/>
                  <a:gd name="connsiteY50" fmla="*/ 180669 h 1229540"/>
                  <a:gd name="connsiteX51" fmla="*/ 704137 w 794599"/>
                  <a:gd name="connsiteY51" fmla="*/ 224678 h 1229540"/>
                  <a:gd name="connsiteX52" fmla="*/ 699247 w 794599"/>
                  <a:gd name="connsiteY52" fmla="*/ 317585 h 1229540"/>
                  <a:gd name="connsiteX53" fmla="*/ 723696 w 794599"/>
                  <a:gd name="connsiteY53" fmla="*/ 337144 h 1229540"/>
                  <a:gd name="connsiteX54" fmla="*/ 718806 w 794599"/>
                  <a:gd name="connsiteY54" fmla="*/ 395822 h 1229540"/>
                  <a:gd name="connsiteX55" fmla="*/ 718806 w 794599"/>
                  <a:gd name="connsiteY55" fmla="*/ 420271 h 1229540"/>
                  <a:gd name="connsiteX56" fmla="*/ 713916 w 794599"/>
                  <a:gd name="connsiteY56" fmla="*/ 483839 h 1229540"/>
                  <a:gd name="connsiteX57" fmla="*/ 748145 w 794599"/>
                  <a:gd name="connsiteY57" fmla="*/ 520513 h 1229540"/>
                  <a:gd name="connsiteX58" fmla="*/ 784819 w 794599"/>
                  <a:gd name="connsiteY58" fmla="*/ 530293 h 1229540"/>
                  <a:gd name="connsiteX59" fmla="*/ 794599 w 794599"/>
                  <a:gd name="connsiteY59" fmla="*/ 544962 h 1229540"/>
                  <a:gd name="connsiteX60" fmla="*/ 784819 w 794599"/>
                  <a:gd name="connsiteY60" fmla="*/ 579191 h 1229540"/>
                  <a:gd name="connsiteX61" fmla="*/ 753035 w 794599"/>
                  <a:gd name="connsiteY61" fmla="*/ 586526 h 1229540"/>
                  <a:gd name="connsiteX62" fmla="*/ 726141 w 794599"/>
                  <a:gd name="connsiteY62" fmla="*/ 586526 h 1229540"/>
                  <a:gd name="connsiteX63" fmla="*/ 704137 w 794599"/>
                  <a:gd name="connsiteY63" fmla="*/ 606085 h 1229540"/>
                  <a:gd name="connsiteX64" fmla="*/ 701692 w 794599"/>
                  <a:gd name="connsiteY64" fmla="*/ 628089 h 1229540"/>
                  <a:gd name="connsiteX65" fmla="*/ 694357 w 794599"/>
                  <a:gd name="connsiteY65" fmla="*/ 645204 h 1229540"/>
                  <a:gd name="connsiteX66" fmla="*/ 687022 w 794599"/>
                  <a:gd name="connsiteY66" fmla="*/ 669653 h 1229540"/>
                  <a:gd name="connsiteX67" fmla="*/ 699247 w 794599"/>
                  <a:gd name="connsiteY67" fmla="*/ 676988 h 1229540"/>
                  <a:gd name="connsiteX68" fmla="*/ 704137 w 794599"/>
                  <a:gd name="connsiteY68" fmla="*/ 698992 h 1229540"/>
                  <a:gd name="connsiteX69" fmla="*/ 704137 w 794599"/>
                  <a:gd name="connsiteY69" fmla="*/ 723441 h 1229540"/>
                  <a:gd name="connsiteX70" fmla="*/ 733476 w 794599"/>
                  <a:gd name="connsiteY70" fmla="*/ 720996 h 1229540"/>
                  <a:gd name="connsiteX71" fmla="*/ 750590 w 794599"/>
                  <a:gd name="connsiteY71" fmla="*/ 735666 h 1229540"/>
                  <a:gd name="connsiteX72" fmla="*/ 740811 w 794599"/>
                  <a:gd name="connsiteY72" fmla="*/ 760115 h 1229540"/>
                  <a:gd name="connsiteX73" fmla="*/ 733476 w 794599"/>
                  <a:gd name="connsiteY73" fmla="*/ 782119 h 1229540"/>
                  <a:gd name="connsiteX74" fmla="*/ 745700 w 794599"/>
                  <a:gd name="connsiteY74" fmla="*/ 796789 h 1229540"/>
                  <a:gd name="connsiteX75" fmla="*/ 748145 w 794599"/>
                  <a:gd name="connsiteY75" fmla="*/ 838353 h 1229540"/>
                  <a:gd name="connsiteX76" fmla="*/ 748145 w 794599"/>
                  <a:gd name="connsiteY76" fmla="*/ 860357 h 1229540"/>
                  <a:gd name="connsiteX77" fmla="*/ 733476 w 794599"/>
                  <a:gd name="connsiteY77" fmla="*/ 887251 h 1229540"/>
                  <a:gd name="connsiteX78" fmla="*/ 721251 w 794599"/>
                  <a:gd name="connsiteY78" fmla="*/ 906810 h 1229540"/>
                  <a:gd name="connsiteX79" fmla="*/ 716361 w 794599"/>
                  <a:gd name="connsiteY79" fmla="*/ 936149 h 1229540"/>
                  <a:gd name="connsiteX80" fmla="*/ 713916 w 794599"/>
                  <a:gd name="connsiteY80" fmla="*/ 958154 h 1229540"/>
                  <a:gd name="connsiteX81" fmla="*/ 713916 w 794599"/>
                  <a:gd name="connsiteY81" fmla="*/ 977713 h 1229540"/>
                  <a:gd name="connsiteX82" fmla="*/ 682133 w 794599"/>
                  <a:gd name="connsiteY82" fmla="*/ 1011942 h 1229540"/>
                  <a:gd name="connsiteX83" fmla="*/ 665018 w 794599"/>
                  <a:gd name="connsiteY83" fmla="*/ 1033946 h 1229540"/>
                  <a:gd name="connsiteX84" fmla="*/ 657683 w 794599"/>
                  <a:gd name="connsiteY84" fmla="*/ 1046171 h 1229540"/>
                  <a:gd name="connsiteX85" fmla="*/ 672353 w 794599"/>
                  <a:gd name="connsiteY85" fmla="*/ 1075510 h 1229540"/>
                  <a:gd name="connsiteX86" fmla="*/ 679688 w 794599"/>
                  <a:gd name="connsiteY86" fmla="*/ 1109739 h 1229540"/>
                  <a:gd name="connsiteX87" fmla="*/ 667463 w 794599"/>
                  <a:gd name="connsiteY87" fmla="*/ 1139078 h 1229540"/>
                  <a:gd name="connsiteX88" fmla="*/ 635679 w 794599"/>
                  <a:gd name="connsiteY88" fmla="*/ 1146412 h 1229540"/>
                  <a:gd name="connsiteX89" fmla="*/ 596560 w 794599"/>
                  <a:gd name="connsiteY89" fmla="*/ 1156192 h 1229540"/>
                  <a:gd name="connsiteX90" fmla="*/ 554997 w 794599"/>
                  <a:gd name="connsiteY90" fmla="*/ 1156192 h 1229540"/>
                  <a:gd name="connsiteX91" fmla="*/ 486539 w 794599"/>
                  <a:gd name="connsiteY91" fmla="*/ 1148857 h 1229540"/>
                  <a:gd name="connsiteX92" fmla="*/ 447420 w 794599"/>
                  <a:gd name="connsiteY92" fmla="*/ 1148857 h 1229540"/>
                  <a:gd name="connsiteX93" fmla="*/ 400967 w 794599"/>
                  <a:gd name="connsiteY93" fmla="*/ 1151302 h 1229540"/>
                  <a:gd name="connsiteX94" fmla="*/ 381407 w 794599"/>
                  <a:gd name="connsiteY94" fmla="*/ 1173307 h 1229540"/>
                  <a:gd name="connsiteX95" fmla="*/ 352068 w 794599"/>
                  <a:gd name="connsiteY95" fmla="*/ 1165972 h 1229540"/>
                  <a:gd name="connsiteX96" fmla="*/ 334954 w 794599"/>
                  <a:gd name="connsiteY96" fmla="*/ 1187976 h 1229540"/>
                  <a:gd name="connsiteX97" fmla="*/ 317839 w 794599"/>
                  <a:gd name="connsiteY97" fmla="*/ 1209980 h 1229540"/>
                  <a:gd name="connsiteX98" fmla="*/ 293390 w 794599"/>
                  <a:gd name="connsiteY98" fmla="*/ 1229540 h 1229540"/>
                  <a:gd name="connsiteX99" fmla="*/ 224933 w 794599"/>
                  <a:gd name="connsiteY99" fmla="*/ 1229540 h 1229540"/>
                  <a:gd name="connsiteX100" fmla="*/ 193149 w 794599"/>
                  <a:gd name="connsiteY100" fmla="*/ 1207535 h 1229540"/>
                  <a:gd name="connsiteX101" fmla="*/ 166254 w 794599"/>
                  <a:gd name="connsiteY101" fmla="*/ 1190229 h 1229540"/>
                  <a:gd name="connsiteX102" fmla="*/ 110021 w 794599"/>
                  <a:gd name="connsiteY102" fmla="*/ 1165972 h 1229540"/>
                  <a:gd name="connsiteX103" fmla="*/ 80682 w 794599"/>
                  <a:gd name="connsiteY103" fmla="*/ 1165972 h 1229540"/>
                  <a:gd name="connsiteX104" fmla="*/ 63568 w 794599"/>
                  <a:gd name="connsiteY104" fmla="*/ 1180641 h 1229540"/>
                  <a:gd name="connsiteX105" fmla="*/ 36674 w 794599"/>
                  <a:gd name="connsiteY105" fmla="*/ 1168417 h 1229540"/>
                  <a:gd name="connsiteX106" fmla="*/ 24449 w 794599"/>
                  <a:gd name="connsiteY106" fmla="*/ 1143968 h 1229540"/>
                  <a:gd name="connsiteX107" fmla="*/ 34229 w 794599"/>
                  <a:gd name="connsiteY107" fmla="*/ 1107294 h 1229540"/>
                  <a:gd name="connsiteX108" fmla="*/ 68458 w 794599"/>
                  <a:gd name="connsiteY108" fmla="*/ 1065730 h 1229540"/>
                  <a:gd name="connsiteX109" fmla="*/ 80682 w 794599"/>
                  <a:gd name="connsiteY109" fmla="*/ 1021722 h 1229540"/>
                  <a:gd name="connsiteX110" fmla="*/ 83127 w 794599"/>
                  <a:gd name="connsiteY110" fmla="*/ 989938 h 1229540"/>
                  <a:gd name="connsiteX111" fmla="*/ 117356 w 794599"/>
                  <a:gd name="connsiteY111" fmla="*/ 965488 h 1229540"/>
                  <a:gd name="connsiteX112" fmla="*/ 139360 w 794599"/>
                  <a:gd name="connsiteY112" fmla="*/ 936149 h 1229540"/>
                  <a:gd name="connsiteX113" fmla="*/ 117611 w 794599"/>
                  <a:gd name="connsiteY113" fmla="*/ 886997 h 1229540"/>
                  <a:gd name="connsiteX114" fmla="*/ 53788 w 794599"/>
                  <a:gd name="connsiteY114" fmla="*/ 882361 h 1229540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1869 w 794599"/>
                  <a:gd name="connsiteY40" fmla="*/ 33974 h 1236683"/>
                  <a:gd name="connsiteX41" fmla="*/ 572111 w 794599"/>
                  <a:gd name="connsiteY41" fmla="*/ 114656 h 1236683"/>
                  <a:gd name="connsiteX42" fmla="*/ 650349 w 794599"/>
                  <a:gd name="connsiteY42" fmla="*/ 114656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00967 w 794599"/>
                  <a:gd name="connsiteY93" fmla="*/ 1151302 h 1236683"/>
                  <a:gd name="connsiteX94" fmla="*/ 381407 w 794599"/>
                  <a:gd name="connsiteY94" fmla="*/ 1173307 h 1236683"/>
                  <a:gd name="connsiteX95" fmla="*/ 352068 w 794599"/>
                  <a:gd name="connsiteY95" fmla="*/ 1165972 h 1236683"/>
                  <a:gd name="connsiteX96" fmla="*/ 334954 w 794599"/>
                  <a:gd name="connsiteY96" fmla="*/ 1187976 h 1236683"/>
                  <a:gd name="connsiteX97" fmla="*/ 317839 w 794599"/>
                  <a:gd name="connsiteY97" fmla="*/ 1209980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1869 w 794599"/>
                  <a:gd name="connsiteY40" fmla="*/ 33974 h 1236683"/>
                  <a:gd name="connsiteX41" fmla="*/ 572111 w 794599"/>
                  <a:gd name="connsiteY41" fmla="*/ 114656 h 1236683"/>
                  <a:gd name="connsiteX42" fmla="*/ 650349 w 794599"/>
                  <a:gd name="connsiteY42" fmla="*/ 114656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00967 w 794599"/>
                  <a:gd name="connsiteY93" fmla="*/ 1151302 h 1236683"/>
                  <a:gd name="connsiteX94" fmla="*/ 381407 w 794599"/>
                  <a:gd name="connsiteY94" fmla="*/ 1173307 h 1236683"/>
                  <a:gd name="connsiteX95" fmla="*/ 352068 w 794599"/>
                  <a:gd name="connsiteY95" fmla="*/ 1165972 h 1236683"/>
                  <a:gd name="connsiteX96" fmla="*/ 344479 w 794599"/>
                  <a:gd name="connsiteY96" fmla="*/ 1190357 h 1236683"/>
                  <a:gd name="connsiteX97" fmla="*/ 317839 w 794599"/>
                  <a:gd name="connsiteY97" fmla="*/ 1209980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1869 w 794599"/>
                  <a:gd name="connsiteY40" fmla="*/ 33974 h 1236683"/>
                  <a:gd name="connsiteX41" fmla="*/ 572111 w 794599"/>
                  <a:gd name="connsiteY41" fmla="*/ 114656 h 1236683"/>
                  <a:gd name="connsiteX42" fmla="*/ 650349 w 794599"/>
                  <a:gd name="connsiteY42" fmla="*/ 114656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00967 w 794599"/>
                  <a:gd name="connsiteY93" fmla="*/ 1151302 h 1236683"/>
                  <a:gd name="connsiteX94" fmla="*/ 381407 w 794599"/>
                  <a:gd name="connsiteY94" fmla="*/ 1173307 h 1236683"/>
                  <a:gd name="connsiteX95" fmla="*/ 352068 w 794599"/>
                  <a:gd name="connsiteY95" fmla="*/ 1165972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1869 w 794599"/>
                  <a:gd name="connsiteY40" fmla="*/ 33974 h 1236683"/>
                  <a:gd name="connsiteX41" fmla="*/ 572111 w 794599"/>
                  <a:gd name="connsiteY41" fmla="*/ 114656 h 1236683"/>
                  <a:gd name="connsiteX42" fmla="*/ 650349 w 794599"/>
                  <a:gd name="connsiteY42" fmla="*/ 114656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00967 w 794599"/>
                  <a:gd name="connsiteY93" fmla="*/ 1151302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1869 w 794599"/>
                  <a:gd name="connsiteY40" fmla="*/ 33974 h 1236683"/>
                  <a:gd name="connsiteX41" fmla="*/ 572111 w 794599"/>
                  <a:gd name="connsiteY41" fmla="*/ 114656 h 1236683"/>
                  <a:gd name="connsiteX42" fmla="*/ 650349 w 794599"/>
                  <a:gd name="connsiteY42" fmla="*/ 114656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50349 w 794599"/>
                  <a:gd name="connsiteY42" fmla="*/ 114656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43205 w 794599"/>
                  <a:gd name="connsiteY42" fmla="*/ 112275 h 1236683"/>
                  <a:gd name="connsiteX43" fmla="*/ 679688 w 794599"/>
                  <a:gd name="connsiteY43" fmla="*/ 63313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43205 w 794599"/>
                  <a:gd name="connsiteY42" fmla="*/ 112275 h 1236683"/>
                  <a:gd name="connsiteX43" fmla="*/ 670163 w 794599"/>
                  <a:gd name="connsiteY43" fmla="*/ 60932 h 1236683"/>
                  <a:gd name="connsiteX44" fmla="*/ 672353 w 794599"/>
                  <a:gd name="connsiteY44" fmla="*/ 36419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43205 w 794599"/>
                  <a:gd name="connsiteY42" fmla="*/ 112275 h 1236683"/>
                  <a:gd name="connsiteX43" fmla="*/ 670163 w 794599"/>
                  <a:gd name="connsiteY43" fmla="*/ 60932 h 1236683"/>
                  <a:gd name="connsiteX44" fmla="*/ 662828 w 794599"/>
                  <a:gd name="connsiteY44" fmla="*/ 29276 h 1236683"/>
                  <a:gd name="connsiteX45" fmla="*/ 706582 w 794599"/>
                  <a:gd name="connsiteY45" fmla="*/ 21749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83369 w 794599"/>
                  <a:gd name="connsiteY23" fmla="*/ 542517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43205 w 794599"/>
                  <a:gd name="connsiteY42" fmla="*/ 112275 h 1236683"/>
                  <a:gd name="connsiteX43" fmla="*/ 670163 w 794599"/>
                  <a:gd name="connsiteY43" fmla="*/ 60932 h 1236683"/>
                  <a:gd name="connsiteX44" fmla="*/ 662828 w 794599"/>
                  <a:gd name="connsiteY44" fmla="*/ 29276 h 1236683"/>
                  <a:gd name="connsiteX45" fmla="*/ 708963 w 794599"/>
                  <a:gd name="connsiteY45" fmla="*/ 12224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2843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73844 w 794599"/>
                  <a:gd name="connsiteY23" fmla="*/ 547279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43205 w 794599"/>
                  <a:gd name="connsiteY42" fmla="*/ 112275 h 1236683"/>
                  <a:gd name="connsiteX43" fmla="*/ 670163 w 794599"/>
                  <a:gd name="connsiteY43" fmla="*/ 60932 h 1236683"/>
                  <a:gd name="connsiteX44" fmla="*/ 662828 w 794599"/>
                  <a:gd name="connsiteY44" fmla="*/ 29276 h 1236683"/>
                  <a:gd name="connsiteX45" fmla="*/ 708963 w 794599"/>
                  <a:gd name="connsiteY45" fmla="*/ 12224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  <a:gd name="connsiteX0" fmla="*/ 53788 w 794599"/>
                  <a:gd name="connsiteY0" fmla="*/ 882361 h 1236683"/>
                  <a:gd name="connsiteX1" fmla="*/ 22004 w 794599"/>
                  <a:gd name="connsiteY1" fmla="*/ 860357 h 1236683"/>
                  <a:gd name="connsiteX2" fmla="*/ 17114 w 794599"/>
                  <a:gd name="connsiteY2" fmla="*/ 826128 h 1236683"/>
                  <a:gd name="connsiteX3" fmla="*/ 7335 w 794599"/>
                  <a:gd name="connsiteY3" fmla="*/ 809014 h 1236683"/>
                  <a:gd name="connsiteX4" fmla="*/ 0 w 794599"/>
                  <a:gd name="connsiteY4" fmla="*/ 782119 h 1236683"/>
                  <a:gd name="connsiteX5" fmla="*/ 29530 w 794599"/>
                  <a:gd name="connsiteY5" fmla="*/ 703882 h 1236683"/>
                  <a:gd name="connsiteX6" fmla="*/ 66013 w 794599"/>
                  <a:gd name="connsiteY6" fmla="*/ 696547 h 1236683"/>
                  <a:gd name="connsiteX7" fmla="*/ 99986 w 794599"/>
                  <a:gd name="connsiteY7" fmla="*/ 748018 h 1236683"/>
                  <a:gd name="connsiteX8" fmla="*/ 127136 w 794599"/>
                  <a:gd name="connsiteY8" fmla="*/ 740556 h 1236683"/>
                  <a:gd name="connsiteX9" fmla="*/ 153915 w 794599"/>
                  <a:gd name="connsiteY9" fmla="*/ 733260 h 1236683"/>
                  <a:gd name="connsiteX10" fmla="*/ 173271 w 794599"/>
                  <a:gd name="connsiteY10" fmla="*/ 740747 h 1236683"/>
                  <a:gd name="connsiteX11" fmla="*/ 196778 w 794599"/>
                  <a:gd name="connsiteY11" fmla="*/ 745166 h 1236683"/>
                  <a:gd name="connsiteX12" fmla="*/ 266305 w 794599"/>
                  <a:gd name="connsiteY12" fmla="*/ 765196 h 1236683"/>
                  <a:gd name="connsiteX13" fmla="*/ 285864 w 794599"/>
                  <a:gd name="connsiteY13" fmla="*/ 836099 h 1236683"/>
                  <a:gd name="connsiteX14" fmla="*/ 313077 w 794599"/>
                  <a:gd name="connsiteY14" fmla="*/ 836353 h 1236683"/>
                  <a:gd name="connsiteX15" fmla="*/ 328129 w 794599"/>
                  <a:gd name="connsiteY15" fmla="*/ 823683 h 1236683"/>
                  <a:gd name="connsiteX16" fmla="*/ 340035 w 794599"/>
                  <a:gd name="connsiteY16" fmla="*/ 794344 h 1236683"/>
                  <a:gd name="connsiteX17" fmla="*/ 349942 w 794599"/>
                  <a:gd name="connsiteY17" fmla="*/ 750272 h 1236683"/>
                  <a:gd name="connsiteX18" fmla="*/ 354705 w 794599"/>
                  <a:gd name="connsiteY18" fmla="*/ 672034 h 1236683"/>
                  <a:gd name="connsiteX19" fmla="*/ 330191 w 794599"/>
                  <a:gd name="connsiteY19" fmla="*/ 610784 h 1236683"/>
                  <a:gd name="connsiteX20" fmla="*/ 310377 w 794599"/>
                  <a:gd name="connsiteY20" fmla="*/ 623009 h 1236683"/>
                  <a:gd name="connsiteX21" fmla="*/ 259161 w 794599"/>
                  <a:gd name="connsiteY21" fmla="*/ 625454 h 1236683"/>
                  <a:gd name="connsiteX22" fmla="*/ 210263 w 794599"/>
                  <a:gd name="connsiteY22" fmla="*/ 588971 h 1236683"/>
                  <a:gd name="connsiteX23" fmla="*/ 173844 w 794599"/>
                  <a:gd name="connsiteY23" fmla="*/ 547279 h 1236683"/>
                  <a:gd name="connsiteX24" fmla="*/ 159682 w 794599"/>
                  <a:gd name="connsiteY24" fmla="*/ 515623 h 1236683"/>
                  <a:gd name="connsiteX25" fmla="*/ 192498 w 794599"/>
                  <a:gd name="connsiteY25" fmla="*/ 481394 h 1236683"/>
                  <a:gd name="connsiteX26" fmla="*/ 210263 w 794599"/>
                  <a:gd name="connsiteY26" fmla="*/ 449610 h 1236683"/>
                  <a:gd name="connsiteX27" fmla="*/ 144250 w 794599"/>
                  <a:gd name="connsiteY27" fmla="*/ 393377 h 1236683"/>
                  <a:gd name="connsiteX28" fmla="*/ 144250 w 794599"/>
                  <a:gd name="connsiteY28" fmla="*/ 371373 h 1236683"/>
                  <a:gd name="connsiteX29" fmla="*/ 195593 w 794599"/>
                  <a:gd name="connsiteY29" fmla="*/ 334699 h 1236683"/>
                  <a:gd name="connsiteX30" fmla="*/ 193339 w 794599"/>
                  <a:gd name="connsiteY30" fmla="*/ 305042 h 1236683"/>
                  <a:gd name="connsiteX31" fmla="*/ 93162 w 794599"/>
                  <a:gd name="connsiteY31" fmla="*/ 214770 h 1236683"/>
                  <a:gd name="connsiteX32" fmla="*/ 102941 w 794599"/>
                  <a:gd name="connsiteY32" fmla="*/ 102432 h 1236683"/>
                  <a:gd name="connsiteX33" fmla="*/ 122246 w 794599"/>
                  <a:gd name="connsiteY33" fmla="*/ 95097 h 1236683"/>
                  <a:gd name="connsiteX34" fmla="*/ 178479 w 794599"/>
                  <a:gd name="connsiteY34" fmla="*/ 87762 h 1236683"/>
                  <a:gd name="connsiteX35" fmla="*/ 227505 w 794599"/>
                  <a:gd name="connsiteY35" fmla="*/ 58614 h 1236683"/>
                  <a:gd name="connsiteX36" fmla="*/ 274022 w 794599"/>
                  <a:gd name="connsiteY36" fmla="*/ 0 h 1236683"/>
                  <a:gd name="connsiteX37" fmla="*/ 344734 w 794599"/>
                  <a:gd name="connsiteY37" fmla="*/ 11970 h 1236683"/>
                  <a:gd name="connsiteX38" fmla="*/ 400967 w 794599"/>
                  <a:gd name="connsiteY38" fmla="*/ 63313 h 1236683"/>
                  <a:gd name="connsiteX39" fmla="*/ 400967 w 794599"/>
                  <a:gd name="connsiteY39" fmla="*/ 63313 h 1236683"/>
                  <a:gd name="connsiteX40" fmla="*/ 474250 w 794599"/>
                  <a:gd name="connsiteY40" fmla="*/ 17306 h 1236683"/>
                  <a:gd name="connsiteX41" fmla="*/ 572111 w 794599"/>
                  <a:gd name="connsiteY41" fmla="*/ 114656 h 1236683"/>
                  <a:gd name="connsiteX42" fmla="*/ 643205 w 794599"/>
                  <a:gd name="connsiteY42" fmla="*/ 112275 h 1236683"/>
                  <a:gd name="connsiteX43" fmla="*/ 670163 w 794599"/>
                  <a:gd name="connsiteY43" fmla="*/ 60932 h 1236683"/>
                  <a:gd name="connsiteX44" fmla="*/ 662828 w 794599"/>
                  <a:gd name="connsiteY44" fmla="*/ 29276 h 1236683"/>
                  <a:gd name="connsiteX45" fmla="*/ 708963 w 794599"/>
                  <a:gd name="connsiteY45" fmla="*/ 12224 h 1236683"/>
                  <a:gd name="connsiteX46" fmla="*/ 748145 w 794599"/>
                  <a:gd name="connsiteY46" fmla="*/ 36419 h 1236683"/>
                  <a:gd name="connsiteX47" fmla="*/ 728586 w 794599"/>
                  <a:gd name="connsiteY47" fmla="*/ 80427 h 1236683"/>
                  <a:gd name="connsiteX48" fmla="*/ 696802 w 794599"/>
                  <a:gd name="connsiteY48" fmla="*/ 112211 h 1236683"/>
                  <a:gd name="connsiteX49" fmla="*/ 694357 w 794599"/>
                  <a:gd name="connsiteY49" fmla="*/ 143995 h 1236683"/>
                  <a:gd name="connsiteX50" fmla="*/ 665018 w 794599"/>
                  <a:gd name="connsiteY50" fmla="*/ 180669 h 1236683"/>
                  <a:gd name="connsiteX51" fmla="*/ 704137 w 794599"/>
                  <a:gd name="connsiteY51" fmla="*/ 224678 h 1236683"/>
                  <a:gd name="connsiteX52" fmla="*/ 699247 w 794599"/>
                  <a:gd name="connsiteY52" fmla="*/ 317585 h 1236683"/>
                  <a:gd name="connsiteX53" fmla="*/ 723696 w 794599"/>
                  <a:gd name="connsiteY53" fmla="*/ 337144 h 1236683"/>
                  <a:gd name="connsiteX54" fmla="*/ 718806 w 794599"/>
                  <a:gd name="connsiteY54" fmla="*/ 395822 h 1236683"/>
                  <a:gd name="connsiteX55" fmla="*/ 718806 w 794599"/>
                  <a:gd name="connsiteY55" fmla="*/ 420271 h 1236683"/>
                  <a:gd name="connsiteX56" fmla="*/ 713916 w 794599"/>
                  <a:gd name="connsiteY56" fmla="*/ 483839 h 1236683"/>
                  <a:gd name="connsiteX57" fmla="*/ 748145 w 794599"/>
                  <a:gd name="connsiteY57" fmla="*/ 520513 h 1236683"/>
                  <a:gd name="connsiteX58" fmla="*/ 784819 w 794599"/>
                  <a:gd name="connsiteY58" fmla="*/ 530293 h 1236683"/>
                  <a:gd name="connsiteX59" fmla="*/ 794599 w 794599"/>
                  <a:gd name="connsiteY59" fmla="*/ 544962 h 1236683"/>
                  <a:gd name="connsiteX60" fmla="*/ 784819 w 794599"/>
                  <a:gd name="connsiteY60" fmla="*/ 579191 h 1236683"/>
                  <a:gd name="connsiteX61" fmla="*/ 753035 w 794599"/>
                  <a:gd name="connsiteY61" fmla="*/ 586526 h 1236683"/>
                  <a:gd name="connsiteX62" fmla="*/ 726141 w 794599"/>
                  <a:gd name="connsiteY62" fmla="*/ 586526 h 1236683"/>
                  <a:gd name="connsiteX63" fmla="*/ 704137 w 794599"/>
                  <a:gd name="connsiteY63" fmla="*/ 606085 h 1236683"/>
                  <a:gd name="connsiteX64" fmla="*/ 701692 w 794599"/>
                  <a:gd name="connsiteY64" fmla="*/ 628089 h 1236683"/>
                  <a:gd name="connsiteX65" fmla="*/ 694357 w 794599"/>
                  <a:gd name="connsiteY65" fmla="*/ 645204 h 1236683"/>
                  <a:gd name="connsiteX66" fmla="*/ 687022 w 794599"/>
                  <a:gd name="connsiteY66" fmla="*/ 669653 h 1236683"/>
                  <a:gd name="connsiteX67" fmla="*/ 699247 w 794599"/>
                  <a:gd name="connsiteY67" fmla="*/ 676988 h 1236683"/>
                  <a:gd name="connsiteX68" fmla="*/ 704137 w 794599"/>
                  <a:gd name="connsiteY68" fmla="*/ 698992 h 1236683"/>
                  <a:gd name="connsiteX69" fmla="*/ 704137 w 794599"/>
                  <a:gd name="connsiteY69" fmla="*/ 723441 h 1236683"/>
                  <a:gd name="connsiteX70" fmla="*/ 733476 w 794599"/>
                  <a:gd name="connsiteY70" fmla="*/ 720996 h 1236683"/>
                  <a:gd name="connsiteX71" fmla="*/ 750590 w 794599"/>
                  <a:gd name="connsiteY71" fmla="*/ 735666 h 1236683"/>
                  <a:gd name="connsiteX72" fmla="*/ 740811 w 794599"/>
                  <a:gd name="connsiteY72" fmla="*/ 760115 h 1236683"/>
                  <a:gd name="connsiteX73" fmla="*/ 733476 w 794599"/>
                  <a:gd name="connsiteY73" fmla="*/ 782119 h 1236683"/>
                  <a:gd name="connsiteX74" fmla="*/ 745700 w 794599"/>
                  <a:gd name="connsiteY74" fmla="*/ 796789 h 1236683"/>
                  <a:gd name="connsiteX75" fmla="*/ 748145 w 794599"/>
                  <a:gd name="connsiteY75" fmla="*/ 838353 h 1236683"/>
                  <a:gd name="connsiteX76" fmla="*/ 748145 w 794599"/>
                  <a:gd name="connsiteY76" fmla="*/ 860357 h 1236683"/>
                  <a:gd name="connsiteX77" fmla="*/ 733476 w 794599"/>
                  <a:gd name="connsiteY77" fmla="*/ 887251 h 1236683"/>
                  <a:gd name="connsiteX78" fmla="*/ 721251 w 794599"/>
                  <a:gd name="connsiteY78" fmla="*/ 906810 h 1236683"/>
                  <a:gd name="connsiteX79" fmla="*/ 716361 w 794599"/>
                  <a:gd name="connsiteY79" fmla="*/ 936149 h 1236683"/>
                  <a:gd name="connsiteX80" fmla="*/ 713916 w 794599"/>
                  <a:gd name="connsiteY80" fmla="*/ 958154 h 1236683"/>
                  <a:gd name="connsiteX81" fmla="*/ 713916 w 794599"/>
                  <a:gd name="connsiteY81" fmla="*/ 977713 h 1236683"/>
                  <a:gd name="connsiteX82" fmla="*/ 682133 w 794599"/>
                  <a:gd name="connsiteY82" fmla="*/ 1011942 h 1236683"/>
                  <a:gd name="connsiteX83" fmla="*/ 665018 w 794599"/>
                  <a:gd name="connsiteY83" fmla="*/ 1033946 h 1236683"/>
                  <a:gd name="connsiteX84" fmla="*/ 657683 w 794599"/>
                  <a:gd name="connsiteY84" fmla="*/ 1046171 h 1236683"/>
                  <a:gd name="connsiteX85" fmla="*/ 672353 w 794599"/>
                  <a:gd name="connsiteY85" fmla="*/ 1075510 h 1236683"/>
                  <a:gd name="connsiteX86" fmla="*/ 679688 w 794599"/>
                  <a:gd name="connsiteY86" fmla="*/ 1109739 h 1236683"/>
                  <a:gd name="connsiteX87" fmla="*/ 667463 w 794599"/>
                  <a:gd name="connsiteY87" fmla="*/ 1139078 h 1236683"/>
                  <a:gd name="connsiteX88" fmla="*/ 635679 w 794599"/>
                  <a:gd name="connsiteY88" fmla="*/ 1146412 h 1236683"/>
                  <a:gd name="connsiteX89" fmla="*/ 596560 w 794599"/>
                  <a:gd name="connsiteY89" fmla="*/ 1156192 h 1236683"/>
                  <a:gd name="connsiteX90" fmla="*/ 554997 w 794599"/>
                  <a:gd name="connsiteY90" fmla="*/ 1156192 h 1236683"/>
                  <a:gd name="connsiteX91" fmla="*/ 486539 w 794599"/>
                  <a:gd name="connsiteY91" fmla="*/ 1148857 h 1236683"/>
                  <a:gd name="connsiteX92" fmla="*/ 447420 w 794599"/>
                  <a:gd name="connsiteY92" fmla="*/ 1148857 h 1236683"/>
                  <a:gd name="connsiteX93" fmla="*/ 410492 w 794599"/>
                  <a:gd name="connsiteY93" fmla="*/ 1153683 h 1236683"/>
                  <a:gd name="connsiteX94" fmla="*/ 381407 w 794599"/>
                  <a:gd name="connsiteY94" fmla="*/ 1173307 h 1236683"/>
                  <a:gd name="connsiteX95" fmla="*/ 359211 w 794599"/>
                  <a:gd name="connsiteY95" fmla="*/ 1173116 h 1236683"/>
                  <a:gd name="connsiteX96" fmla="*/ 344479 w 794599"/>
                  <a:gd name="connsiteY96" fmla="*/ 1190357 h 1236683"/>
                  <a:gd name="connsiteX97" fmla="*/ 327364 w 794599"/>
                  <a:gd name="connsiteY97" fmla="*/ 1205218 h 1236683"/>
                  <a:gd name="connsiteX98" fmla="*/ 300534 w 794599"/>
                  <a:gd name="connsiteY98" fmla="*/ 1236683 h 1236683"/>
                  <a:gd name="connsiteX99" fmla="*/ 224933 w 794599"/>
                  <a:gd name="connsiteY99" fmla="*/ 1229540 h 1236683"/>
                  <a:gd name="connsiteX100" fmla="*/ 193149 w 794599"/>
                  <a:gd name="connsiteY100" fmla="*/ 1207535 h 1236683"/>
                  <a:gd name="connsiteX101" fmla="*/ 166254 w 794599"/>
                  <a:gd name="connsiteY101" fmla="*/ 1190229 h 1236683"/>
                  <a:gd name="connsiteX102" fmla="*/ 110021 w 794599"/>
                  <a:gd name="connsiteY102" fmla="*/ 1165972 h 1236683"/>
                  <a:gd name="connsiteX103" fmla="*/ 80682 w 794599"/>
                  <a:gd name="connsiteY103" fmla="*/ 1165972 h 1236683"/>
                  <a:gd name="connsiteX104" fmla="*/ 63568 w 794599"/>
                  <a:gd name="connsiteY104" fmla="*/ 1180641 h 1236683"/>
                  <a:gd name="connsiteX105" fmla="*/ 36674 w 794599"/>
                  <a:gd name="connsiteY105" fmla="*/ 1168417 h 1236683"/>
                  <a:gd name="connsiteX106" fmla="*/ 24449 w 794599"/>
                  <a:gd name="connsiteY106" fmla="*/ 1143968 h 1236683"/>
                  <a:gd name="connsiteX107" fmla="*/ 34229 w 794599"/>
                  <a:gd name="connsiteY107" fmla="*/ 1107294 h 1236683"/>
                  <a:gd name="connsiteX108" fmla="*/ 68458 w 794599"/>
                  <a:gd name="connsiteY108" fmla="*/ 1065730 h 1236683"/>
                  <a:gd name="connsiteX109" fmla="*/ 80682 w 794599"/>
                  <a:gd name="connsiteY109" fmla="*/ 1021722 h 1236683"/>
                  <a:gd name="connsiteX110" fmla="*/ 83127 w 794599"/>
                  <a:gd name="connsiteY110" fmla="*/ 989938 h 1236683"/>
                  <a:gd name="connsiteX111" fmla="*/ 117356 w 794599"/>
                  <a:gd name="connsiteY111" fmla="*/ 965488 h 1236683"/>
                  <a:gd name="connsiteX112" fmla="*/ 139360 w 794599"/>
                  <a:gd name="connsiteY112" fmla="*/ 936149 h 1236683"/>
                  <a:gd name="connsiteX113" fmla="*/ 117611 w 794599"/>
                  <a:gd name="connsiteY113" fmla="*/ 886997 h 1236683"/>
                  <a:gd name="connsiteX114" fmla="*/ 53788 w 794599"/>
                  <a:gd name="connsiteY114" fmla="*/ 882361 h 123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794599" h="1236683">
                    <a:moveTo>
                      <a:pt x="53788" y="882361"/>
                    </a:moveTo>
                    <a:lnTo>
                      <a:pt x="22004" y="860357"/>
                    </a:lnTo>
                    <a:lnTo>
                      <a:pt x="17114" y="826128"/>
                    </a:lnTo>
                    <a:lnTo>
                      <a:pt x="7335" y="809014"/>
                    </a:lnTo>
                    <a:lnTo>
                      <a:pt x="0" y="782119"/>
                    </a:lnTo>
                    <a:lnTo>
                      <a:pt x="29530" y="703882"/>
                    </a:lnTo>
                    <a:lnTo>
                      <a:pt x="66013" y="696547"/>
                    </a:lnTo>
                    <a:lnTo>
                      <a:pt x="99986" y="748018"/>
                    </a:lnTo>
                    <a:lnTo>
                      <a:pt x="127136" y="740556"/>
                    </a:lnTo>
                    <a:cubicBezTo>
                      <a:pt x="137315" y="738890"/>
                      <a:pt x="148210" y="732037"/>
                      <a:pt x="153915" y="733260"/>
                    </a:cubicBezTo>
                    <a:cubicBezTo>
                      <a:pt x="159620" y="734483"/>
                      <a:pt x="166127" y="738763"/>
                      <a:pt x="173271" y="740747"/>
                    </a:cubicBezTo>
                    <a:cubicBezTo>
                      <a:pt x="180415" y="742731"/>
                      <a:pt x="179288" y="742282"/>
                      <a:pt x="196778" y="745166"/>
                    </a:cubicBezTo>
                    <a:cubicBezTo>
                      <a:pt x="214268" y="748050"/>
                      <a:pt x="250267" y="750834"/>
                      <a:pt x="266305" y="765196"/>
                    </a:cubicBezTo>
                    <a:lnTo>
                      <a:pt x="285864" y="836099"/>
                    </a:lnTo>
                    <a:lnTo>
                      <a:pt x="313077" y="836353"/>
                    </a:lnTo>
                    <a:lnTo>
                      <a:pt x="328129" y="823683"/>
                    </a:lnTo>
                    <a:lnTo>
                      <a:pt x="340035" y="794344"/>
                    </a:lnTo>
                    <a:lnTo>
                      <a:pt x="349942" y="750272"/>
                    </a:lnTo>
                    <a:lnTo>
                      <a:pt x="354705" y="672034"/>
                    </a:lnTo>
                    <a:lnTo>
                      <a:pt x="330191" y="610784"/>
                    </a:lnTo>
                    <a:lnTo>
                      <a:pt x="310377" y="623009"/>
                    </a:lnTo>
                    <a:lnTo>
                      <a:pt x="259161" y="625454"/>
                    </a:lnTo>
                    <a:lnTo>
                      <a:pt x="210263" y="588971"/>
                    </a:lnTo>
                    <a:lnTo>
                      <a:pt x="173844" y="547279"/>
                    </a:lnTo>
                    <a:lnTo>
                      <a:pt x="159682" y="515623"/>
                    </a:lnTo>
                    <a:lnTo>
                      <a:pt x="192498" y="481394"/>
                    </a:lnTo>
                    <a:lnTo>
                      <a:pt x="210263" y="449610"/>
                    </a:lnTo>
                    <a:lnTo>
                      <a:pt x="144250" y="393377"/>
                    </a:lnTo>
                    <a:lnTo>
                      <a:pt x="144250" y="371373"/>
                    </a:lnTo>
                    <a:lnTo>
                      <a:pt x="195593" y="334699"/>
                    </a:lnTo>
                    <a:lnTo>
                      <a:pt x="193339" y="305042"/>
                    </a:lnTo>
                    <a:lnTo>
                      <a:pt x="93162" y="214770"/>
                    </a:lnTo>
                    <a:lnTo>
                      <a:pt x="102941" y="102432"/>
                    </a:lnTo>
                    <a:lnTo>
                      <a:pt x="122246" y="95097"/>
                    </a:lnTo>
                    <a:lnTo>
                      <a:pt x="178479" y="87762"/>
                    </a:lnTo>
                    <a:lnTo>
                      <a:pt x="227505" y="58614"/>
                    </a:lnTo>
                    <a:lnTo>
                      <a:pt x="274022" y="0"/>
                    </a:lnTo>
                    <a:lnTo>
                      <a:pt x="344734" y="11970"/>
                    </a:lnTo>
                    <a:lnTo>
                      <a:pt x="400967" y="63313"/>
                    </a:lnTo>
                    <a:lnTo>
                      <a:pt x="400967" y="63313"/>
                    </a:lnTo>
                    <a:lnTo>
                      <a:pt x="474250" y="17306"/>
                    </a:lnTo>
                    <a:lnTo>
                      <a:pt x="572111" y="114656"/>
                    </a:lnTo>
                    <a:lnTo>
                      <a:pt x="643205" y="112275"/>
                    </a:lnTo>
                    <a:lnTo>
                      <a:pt x="670163" y="60932"/>
                    </a:lnTo>
                    <a:lnTo>
                      <a:pt x="662828" y="29276"/>
                    </a:lnTo>
                    <a:lnTo>
                      <a:pt x="708963" y="12224"/>
                    </a:lnTo>
                    <a:lnTo>
                      <a:pt x="748145" y="36419"/>
                    </a:lnTo>
                    <a:lnTo>
                      <a:pt x="728586" y="80427"/>
                    </a:lnTo>
                    <a:lnTo>
                      <a:pt x="696802" y="112211"/>
                    </a:lnTo>
                    <a:lnTo>
                      <a:pt x="694357" y="143995"/>
                    </a:lnTo>
                    <a:lnTo>
                      <a:pt x="665018" y="180669"/>
                    </a:lnTo>
                    <a:lnTo>
                      <a:pt x="704137" y="224678"/>
                    </a:lnTo>
                    <a:lnTo>
                      <a:pt x="699247" y="317585"/>
                    </a:lnTo>
                    <a:lnTo>
                      <a:pt x="723696" y="337144"/>
                    </a:lnTo>
                    <a:lnTo>
                      <a:pt x="718806" y="395822"/>
                    </a:lnTo>
                    <a:lnTo>
                      <a:pt x="718806" y="420271"/>
                    </a:lnTo>
                    <a:lnTo>
                      <a:pt x="713916" y="483839"/>
                    </a:lnTo>
                    <a:lnTo>
                      <a:pt x="748145" y="520513"/>
                    </a:lnTo>
                    <a:lnTo>
                      <a:pt x="784819" y="530293"/>
                    </a:lnTo>
                    <a:lnTo>
                      <a:pt x="794599" y="544962"/>
                    </a:lnTo>
                    <a:lnTo>
                      <a:pt x="784819" y="579191"/>
                    </a:lnTo>
                    <a:lnTo>
                      <a:pt x="753035" y="586526"/>
                    </a:lnTo>
                    <a:lnTo>
                      <a:pt x="726141" y="586526"/>
                    </a:lnTo>
                    <a:lnTo>
                      <a:pt x="704137" y="606085"/>
                    </a:lnTo>
                    <a:lnTo>
                      <a:pt x="701692" y="628089"/>
                    </a:lnTo>
                    <a:lnTo>
                      <a:pt x="694357" y="645204"/>
                    </a:lnTo>
                    <a:lnTo>
                      <a:pt x="687022" y="669653"/>
                    </a:lnTo>
                    <a:lnTo>
                      <a:pt x="699247" y="676988"/>
                    </a:lnTo>
                    <a:lnTo>
                      <a:pt x="704137" y="698992"/>
                    </a:lnTo>
                    <a:lnTo>
                      <a:pt x="704137" y="723441"/>
                    </a:lnTo>
                    <a:lnTo>
                      <a:pt x="733476" y="720996"/>
                    </a:lnTo>
                    <a:lnTo>
                      <a:pt x="750590" y="735666"/>
                    </a:lnTo>
                    <a:lnTo>
                      <a:pt x="740811" y="760115"/>
                    </a:lnTo>
                    <a:lnTo>
                      <a:pt x="733476" y="782119"/>
                    </a:lnTo>
                    <a:lnTo>
                      <a:pt x="745700" y="796789"/>
                    </a:lnTo>
                    <a:lnTo>
                      <a:pt x="748145" y="838353"/>
                    </a:lnTo>
                    <a:lnTo>
                      <a:pt x="748145" y="860357"/>
                    </a:lnTo>
                    <a:lnTo>
                      <a:pt x="733476" y="887251"/>
                    </a:lnTo>
                    <a:lnTo>
                      <a:pt x="721251" y="906810"/>
                    </a:lnTo>
                    <a:lnTo>
                      <a:pt x="716361" y="936149"/>
                    </a:lnTo>
                    <a:lnTo>
                      <a:pt x="713916" y="958154"/>
                    </a:lnTo>
                    <a:lnTo>
                      <a:pt x="713916" y="977713"/>
                    </a:lnTo>
                    <a:lnTo>
                      <a:pt x="682133" y="1011942"/>
                    </a:lnTo>
                    <a:lnTo>
                      <a:pt x="665018" y="1033946"/>
                    </a:lnTo>
                    <a:lnTo>
                      <a:pt x="657683" y="1046171"/>
                    </a:lnTo>
                    <a:lnTo>
                      <a:pt x="672353" y="1075510"/>
                    </a:lnTo>
                    <a:lnTo>
                      <a:pt x="679688" y="1109739"/>
                    </a:lnTo>
                    <a:lnTo>
                      <a:pt x="667463" y="1139078"/>
                    </a:lnTo>
                    <a:lnTo>
                      <a:pt x="635679" y="1146412"/>
                    </a:lnTo>
                    <a:lnTo>
                      <a:pt x="596560" y="1156192"/>
                    </a:lnTo>
                    <a:lnTo>
                      <a:pt x="554997" y="1156192"/>
                    </a:lnTo>
                    <a:lnTo>
                      <a:pt x="486539" y="1148857"/>
                    </a:lnTo>
                    <a:lnTo>
                      <a:pt x="447420" y="1148857"/>
                    </a:lnTo>
                    <a:lnTo>
                      <a:pt x="410492" y="1153683"/>
                    </a:lnTo>
                    <a:lnTo>
                      <a:pt x="381407" y="1173307"/>
                    </a:lnTo>
                    <a:lnTo>
                      <a:pt x="359211" y="1173116"/>
                    </a:lnTo>
                    <a:cubicBezTo>
                      <a:pt x="356681" y="1181244"/>
                      <a:pt x="349787" y="1185007"/>
                      <a:pt x="344479" y="1190357"/>
                    </a:cubicBezTo>
                    <a:cubicBezTo>
                      <a:pt x="339171" y="1195707"/>
                      <a:pt x="333069" y="1200264"/>
                      <a:pt x="327364" y="1205218"/>
                    </a:cubicBezTo>
                    <a:lnTo>
                      <a:pt x="300534" y="1236683"/>
                    </a:lnTo>
                    <a:lnTo>
                      <a:pt x="224933" y="1229540"/>
                    </a:lnTo>
                    <a:lnTo>
                      <a:pt x="193149" y="1207535"/>
                    </a:lnTo>
                    <a:lnTo>
                      <a:pt x="166254" y="1190229"/>
                    </a:lnTo>
                    <a:lnTo>
                      <a:pt x="110021" y="1165972"/>
                    </a:lnTo>
                    <a:lnTo>
                      <a:pt x="80682" y="1165972"/>
                    </a:lnTo>
                    <a:lnTo>
                      <a:pt x="63568" y="1180641"/>
                    </a:lnTo>
                    <a:lnTo>
                      <a:pt x="36674" y="1168417"/>
                    </a:lnTo>
                    <a:lnTo>
                      <a:pt x="24449" y="1143968"/>
                    </a:lnTo>
                    <a:lnTo>
                      <a:pt x="34229" y="1107294"/>
                    </a:lnTo>
                    <a:lnTo>
                      <a:pt x="68458" y="1065730"/>
                    </a:lnTo>
                    <a:lnTo>
                      <a:pt x="80682" y="1021722"/>
                    </a:lnTo>
                    <a:lnTo>
                      <a:pt x="83127" y="989938"/>
                    </a:lnTo>
                    <a:lnTo>
                      <a:pt x="117356" y="965488"/>
                    </a:lnTo>
                    <a:lnTo>
                      <a:pt x="139360" y="936149"/>
                    </a:lnTo>
                    <a:lnTo>
                      <a:pt x="117611" y="886997"/>
                    </a:lnTo>
                    <a:lnTo>
                      <a:pt x="53788" y="882361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24" name="Полилиния 16">
                <a:extLst>
                  <a:ext uri="{FF2B5EF4-FFF2-40B4-BE49-F238E27FC236}">
                    <a16:creationId xmlns="" xmlns:a16="http://schemas.microsoft.com/office/drawing/2014/main" id="{3A9A103B-22E6-75F6-51B9-ABFA1BC3962B}"/>
                  </a:ext>
                </a:extLst>
              </p:cNvPr>
              <p:cNvSpPr/>
              <p:nvPr/>
            </p:nvSpPr>
            <p:spPr bwMode="auto">
              <a:xfrm>
                <a:off x="6062745" y="4137149"/>
                <a:ext cx="911587" cy="1037661"/>
              </a:xfrm>
              <a:custGeom>
                <a:avLst/>
                <a:gdLst>
                  <a:gd name="connsiteX0" fmla="*/ 210263 w 789709"/>
                  <a:gd name="connsiteY0" fmla="*/ 19560 h 965744"/>
                  <a:gd name="connsiteX1" fmla="*/ 168700 w 789709"/>
                  <a:gd name="connsiteY1" fmla="*/ 48899 h 965744"/>
                  <a:gd name="connsiteX2" fmla="*/ 171145 w 789709"/>
                  <a:gd name="connsiteY2" fmla="*/ 92907 h 965744"/>
                  <a:gd name="connsiteX3" fmla="*/ 134471 w 789709"/>
                  <a:gd name="connsiteY3" fmla="*/ 127136 h 965744"/>
                  <a:gd name="connsiteX4" fmla="*/ 90462 w 789709"/>
                  <a:gd name="connsiteY4" fmla="*/ 156475 h 965744"/>
                  <a:gd name="connsiteX5" fmla="*/ 31784 w 789709"/>
                  <a:gd name="connsiteY5" fmla="*/ 185814 h 965744"/>
                  <a:gd name="connsiteX6" fmla="*/ 2445 w 789709"/>
                  <a:gd name="connsiteY6" fmla="*/ 229823 h 965744"/>
                  <a:gd name="connsiteX7" fmla="*/ 0 w 789709"/>
                  <a:gd name="connsiteY7" fmla="*/ 278721 h 965744"/>
                  <a:gd name="connsiteX8" fmla="*/ 31784 w 789709"/>
                  <a:gd name="connsiteY8" fmla="*/ 317840 h 965744"/>
                  <a:gd name="connsiteX9" fmla="*/ 39119 w 789709"/>
                  <a:gd name="connsiteY9" fmla="*/ 339844 h 965744"/>
                  <a:gd name="connsiteX10" fmla="*/ 102687 w 789709"/>
                  <a:gd name="connsiteY10" fmla="*/ 337399 h 965744"/>
                  <a:gd name="connsiteX11" fmla="*/ 122246 w 789709"/>
                  <a:gd name="connsiteY11" fmla="*/ 356959 h 965744"/>
                  <a:gd name="connsiteX12" fmla="*/ 122246 w 789709"/>
                  <a:gd name="connsiteY12" fmla="*/ 388743 h 965744"/>
                  <a:gd name="connsiteX13" fmla="*/ 110022 w 789709"/>
                  <a:gd name="connsiteY13" fmla="*/ 430306 h 965744"/>
                  <a:gd name="connsiteX14" fmla="*/ 139361 w 789709"/>
                  <a:gd name="connsiteY14" fmla="*/ 444976 h 965744"/>
                  <a:gd name="connsiteX15" fmla="*/ 146695 w 789709"/>
                  <a:gd name="connsiteY15" fmla="*/ 474315 h 965744"/>
                  <a:gd name="connsiteX16" fmla="*/ 168700 w 789709"/>
                  <a:gd name="connsiteY16" fmla="*/ 496319 h 965744"/>
                  <a:gd name="connsiteX17" fmla="*/ 198039 w 789709"/>
                  <a:gd name="connsiteY17" fmla="*/ 496319 h 965744"/>
                  <a:gd name="connsiteX18" fmla="*/ 210263 w 789709"/>
                  <a:gd name="connsiteY18" fmla="*/ 496319 h 965744"/>
                  <a:gd name="connsiteX19" fmla="*/ 220043 w 789709"/>
                  <a:gd name="connsiteY19" fmla="*/ 515878 h 965744"/>
                  <a:gd name="connsiteX20" fmla="*/ 200484 w 789709"/>
                  <a:gd name="connsiteY20" fmla="*/ 525658 h 965744"/>
                  <a:gd name="connsiteX21" fmla="*/ 188259 w 789709"/>
                  <a:gd name="connsiteY21" fmla="*/ 532993 h 965744"/>
                  <a:gd name="connsiteX22" fmla="*/ 166255 w 789709"/>
                  <a:gd name="connsiteY22" fmla="*/ 540328 h 965744"/>
                  <a:gd name="connsiteX23" fmla="*/ 166255 w 789709"/>
                  <a:gd name="connsiteY23" fmla="*/ 554997 h 965744"/>
                  <a:gd name="connsiteX24" fmla="*/ 190704 w 789709"/>
                  <a:gd name="connsiteY24" fmla="*/ 584336 h 965744"/>
                  <a:gd name="connsiteX25" fmla="*/ 227378 w 789709"/>
                  <a:gd name="connsiteY25" fmla="*/ 616120 h 965744"/>
                  <a:gd name="connsiteX26" fmla="*/ 232268 w 789709"/>
                  <a:gd name="connsiteY26" fmla="*/ 640569 h 965744"/>
                  <a:gd name="connsiteX27" fmla="*/ 227378 w 789709"/>
                  <a:gd name="connsiteY27" fmla="*/ 667463 h 965744"/>
                  <a:gd name="connsiteX28" fmla="*/ 249382 w 789709"/>
                  <a:gd name="connsiteY28" fmla="*/ 679688 h 965744"/>
                  <a:gd name="connsiteX29" fmla="*/ 249382 w 789709"/>
                  <a:gd name="connsiteY29" fmla="*/ 684578 h 965744"/>
                  <a:gd name="connsiteX30" fmla="*/ 234712 w 789709"/>
                  <a:gd name="connsiteY30" fmla="*/ 716362 h 965744"/>
                  <a:gd name="connsiteX31" fmla="*/ 224933 w 789709"/>
                  <a:gd name="connsiteY31" fmla="*/ 733476 h 965744"/>
                  <a:gd name="connsiteX32" fmla="*/ 183369 w 789709"/>
                  <a:gd name="connsiteY32" fmla="*/ 743256 h 965744"/>
                  <a:gd name="connsiteX33" fmla="*/ 158920 w 789709"/>
                  <a:gd name="connsiteY33" fmla="*/ 750591 h 965744"/>
                  <a:gd name="connsiteX34" fmla="*/ 141806 w 789709"/>
                  <a:gd name="connsiteY34" fmla="*/ 765260 h 965744"/>
                  <a:gd name="connsiteX35" fmla="*/ 136916 w 789709"/>
                  <a:gd name="connsiteY35" fmla="*/ 789709 h 965744"/>
                  <a:gd name="connsiteX36" fmla="*/ 158920 w 789709"/>
                  <a:gd name="connsiteY36" fmla="*/ 806824 h 965744"/>
                  <a:gd name="connsiteX37" fmla="*/ 176034 w 789709"/>
                  <a:gd name="connsiteY37" fmla="*/ 828828 h 965744"/>
                  <a:gd name="connsiteX38" fmla="*/ 173589 w 789709"/>
                  <a:gd name="connsiteY38" fmla="*/ 853277 h 965744"/>
                  <a:gd name="connsiteX39" fmla="*/ 156475 w 789709"/>
                  <a:gd name="connsiteY39" fmla="*/ 877727 h 965744"/>
                  <a:gd name="connsiteX40" fmla="*/ 158920 w 789709"/>
                  <a:gd name="connsiteY40" fmla="*/ 902176 h 965744"/>
                  <a:gd name="connsiteX41" fmla="*/ 205373 w 789709"/>
                  <a:gd name="connsiteY41" fmla="*/ 909510 h 965744"/>
                  <a:gd name="connsiteX42" fmla="*/ 229823 w 789709"/>
                  <a:gd name="connsiteY42" fmla="*/ 909510 h 965744"/>
                  <a:gd name="connsiteX43" fmla="*/ 264051 w 789709"/>
                  <a:gd name="connsiteY43" fmla="*/ 907066 h 965744"/>
                  <a:gd name="connsiteX44" fmla="*/ 288501 w 789709"/>
                  <a:gd name="connsiteY44" fmla="*/ 919290 h 965744"/>
                  <a:gd name="connsiteX45" fmla="*/ 303170 w 789709"/>
                  <a:gd name="connsiteY45" fmla="*/ 938850 h 965744"/>
                  <a:gd name="connsiteX46" fmla="*/ 322730 w 789709"/>
                  <a:gd name="connsiteY46" fmla="*/ 953519 h 965744"/>
                  <a:gd name="connsiteX47" fmla="*/ 339844 w 789709"/>
                  <a:gd name="connsiteY47" fmla="*/ 965744 h 965744"/>
                  <a:gd name="connsiteX48" fmla="*/ 352069 w 789709"/>
                  <a:gd name="connsiteY48" fmla="*/ 958409 h 965744"/>
                  <a:gd name="connsiteX49" fmla="*/ 347179 w 789709"/>
                  <a:gd name="connsiteY49" fmla="*/ 924180 h 965744"/>
                  <a:gd name="connsiteX50" fmla="*/ 339844 w 789709"/>
                  <a:gd name="connsiteY50" fmla="*/ 902176 h 965744"/>
                  <a:gd name="connsiteX51" fmla="*/ 337399 w 789709"/>
                  <a:gd name="connsiteY51" fmla="*/ 880171 h 965744"/>
                  <a:gd name="connsiteX52" fmla="*/ 344734 w 789709"/>
                  <a:gd name="connsiteY52" fmla="*/ 860612 h 965744"/>
                  <a:gd name="connsiteX53" fmla="*/ 366738 w 789709"/>
                  <a:gd name="connsiteY53" fmla="*/ 831273 h 965744"/>
                  <a:gd name="connsiteX54" fmla="*/ 378963 w 789709"/>
                  <a:gd name="connsiteY54" fmla="*/ 801934 h 965744"/>
                  <a:gd name="connsiteX55" fmla="*/ 391187 w 789709"/>
                  <a:gd name="connsiteY55" fmla="*/ 775040 h 965744"/>
                  <a:gd name="connsiteX56" fmla="*/ 405857 w 789709"/>
                  <a:gd name="connsiteY56" fmla="*/ 738366 h 965744"/>
                  <a:gd name="connsiteX57" fmla="*/ 432751 w 789709"/>
                  <a:gd name="connsiteY57" fmla="*/ 721252 h 965744"/>
                  <a:gd name="connsiteX58" fmla="*/ 435196 w 789709"/>
                  <a:gd name="connsiteY58" fmla="*/ 691913 h 965744"/>
                  <a:gd name="connsiteX59" fmla="*/ 457200 w 789709"/>
                  <a:gd name="connsiteY59" fmla="*/ 657684 h 965744"/>
                  <a:gd name="connsiteX60" fmla="*/ 476760 w 789709"/>
                  <a:gd name="connsiteY60" fmla="*/ 645459 h 965744"/>
                  <a:gd name="connsiteX61" fmla="*/ 484094 w 789709"/>
                  <a:gd name="connsiteY61" fmla="*/ 638124 h 965744"/>
                  <a:gd name="connsiteX62" fmla="*/ 496319 w 789709"/>
                  <a:gd name="connsiteY62" fmla="*/ 618565 h 965744"/>
                  <a:gd name="connsiteX63" fmla="*/ 501209 w 789709"/>
                  <a:gd name="connsiteY63" fmla="*/ 606340 h 965744"/>
                  <a:gd name="connsiteX64" fmla="*/ 528103 w 789709"/>
                  <a:gd name="connsiteY64" fmla="*/ 581891 h 965744"/>
                  <a:gd name="connsiteX65" fmla="*/ 550107 w 789709"/>
                  <a:gd name="connsiteY65" fmla="*/ 562332 h 965744"/>
                  <a:gd name="connsiteX66" fmla="*/ 562332 w 789709"/>
                  <a:gd name="connsiteY66" fmla="*/ 537883 h 965744"/>
                  <a:gd name="connsiteX67" fmla="*/ 572111 w 789709"/>
                  <a:gd name="connsiteY67" fmla="*/ 520768 h 965744"/>
                  <a:gd name="connsiteX68" fmla="*/ 581891 w 789709"/>
                  <a:gd name="connsiteY68" fmla="*/ 491429 h 965744"/>
                  <a:gd name="connsiteX69" fmla="*/ 584336 w 789709"/>
                  <a:gd name="connsiteY69" fmla="*/ 491429 h 965744"/>
                  <a:gd name="connsiteX70" fmla="*/ 594116 w 789709"/>
                  <a:gd name="connsiteY70" fmla="*/ 474315 h 965744"/>
                  <a:gd name="connsiteX71" fmla="*/ 611230 w 789709"/>
                  <a:gd name="connsiteY71" fmla="*/ 459645 h 965744"/>
                  <a:gd name="connsiteX72" fmla="*/ 652794 w 789709"/>
                  <a:gd name="connsiteY72" fmla="*/ 425416 h 965744"/>
                  <a:gd name="connsiteX73" fmla="*/ 669908 w 789709"/>
                  <a:gd name="connsiteY73" fmla="*/ 420527 h 965744"/>
                  <a:gd name="connsiteX74" fmla="*/ 696802 w 789709"/>
                  <a:gd name="connsiteY74" fmla="*/ 420527 h 965744"/>
                  <a:gd name="connsiteX75" fmla="*/ 709027 w 789709"/>
                  <a:gd name="connsiteY75" fmla="*/ 393632 h 965744"/>
                  <a:gd name="connsiteX76" fmla="*/ 726141 w 789709"/>
                  <a:gd name="connsiteY76" fmla="*/ 378963 h 965744"/>
                  <a:gd name="connsiteX77" fmla="*/ 733476 w 789709"/>
                  <a:gd name="connsiteY77" fmla="*/ 371628 h 965744"/>
                  <a:gd name="connsiteX78" fmla="*/ 743256 w 789709"/>
                  <a:gd name="connsiteY78" fmla="*/ 369183 h 965744"/>
                  <a:gd name="connsiteX79" fmla="*/ 757925 w 789709"/>
                  <a:gd name="connsiteY79" fmla="*/ 342289 h 965744"/>
                  <a:gd name="connsiteX80" fmla="*/ 762815 w 789709"/>
                  <a:gd name="connsiteY80" fmla="*/ 317840 h 965744"/>
                  <a:gd name="connsiteX81" fmla="*/ 762815 w 789709"/>
                  <a:gd name="connsiteY81" fmla="*/ 308060 h 965744"/>
                  <a:gd name="connsiteX82" fmla="*/ 750591 w 789709"/>
                  <a:gd name="connsiteY82" fmla="*/ 283611 h 965744"/>
                  <a:gd name="connsiteX83" fmla="*/ 743256 w 789709"/>
                  <a:gd name="connsiteY83" fmla="*/ 244492 h 965744"/>
                  <a:gd name="connsiteX84" fmla="*/ 745701 w 789709"/>
                  <a:gd name="connsiteY84" fmla="*/ 222488 h 965744"/>
                  <a:gd name="connsiteX85" fmla="*/ 750591 w 789709"/>
                  <a:gd name="connsiteY85" fmla="*/ 210263 h 965744"/>
                  <a:gd name="connsiteX86" fmla="*/ 757925 w 789709"/>
                  <a:gd name="connsiteY86" fmla="*/ 171145 h 965744"/>
                  <a:gd name="connsiteX87" fmla="*/ 755480 w 789709"/>
                  <a:gd name="connsiteY87" fmla="*/ 146696 h 965744"/>
                  <a:gd name="connsiteX88" fmla="*/ 755480 w 789709"/>
                  <a:gd name="connsiteY88" fmla="*/ 136916 h 965744"/>
                  <a:gd name="connsiteX89" fmla="*/ 770150 w 789709"/>
                  <a:gd name="connsiteY89" fmla="*/ 112467 h 965744"/>
                  <a:gd name="connsiteX90" fmla="*/ 782374 w 789709"/>
                  <a:gd name="connsiteY90" fmla="*/ 88017 h 965744"/>
                  <a:gd name="connsiteX91" fmla="*/ 789709 w 789709"/>
                  <a:gd name="connsiteY91" fmla="*/ 68458 h 965744"/>
                  <a:gd name="connsiteX92" fmla="*/ 789709 w 789709"/>
                  <a:gd name="connsiteY92" fmla="*/ 53789 h 965744"/>
                  <a:gd name="connsiteX93" fmla="*/ 779930 w 789709"/>
                  <a:gd name="connsiteY93" fmla="*/ 26894 h 965744"/>
                  <a:gd name="connsiteX94" fmla="*/ 784819 w 789709"/>
                  <a:gd name="connsiteY94" fmla="*/ 0 h 965744"/>
                  <a:gd name="connsiteX95" fmla="*/ 740811 w 789709"/>
                  <a:gd name="connsiteY95" fmla="*/ 4890 h 965744"/>
                  <a:gd name="connsiteX96" fmla="*/ 706582 w 789709"/>
                  <a:gd name="connsiteY96" fmla="*/ 14670 h 965744"/>
                  <a:gd name="connsiteX97" fmla="*/ 581891 w 789709"/>
                  <a:gd name="connsiteY97" fmla="*/ 4890 h 965744"/>
                  <a:gd name="connsiteX98" fmla="*/ 530548 w 789709"/>
                  <a:gd name="connsiteY98" fmla="*/ 7335 h 965744"/>
                  <a:gd name="connsiteX99" fmla="*/ 513433 w 789709"/>
                  <a:gd name="connsiteY99" fmla="*/ 29339 h 965744"/>
                  <a:gd name="connsiteX100" fmla="*/ 484094 w 789709"/>
                  <a:gd name="connsiteY100" fmla="*/ 29339 h 965744"/>
                  <a:gd name="connsiteX101" fmla="*/ 462090 w 789709"/>
                  <a:gd name="connsiteY101" fmla="*/ 56233 h 965744"/>
                  <a:gd name="connsiteX102" fmla="*/ 427861 w 789709"/>
                  <a:gd name="connsiteY102" fmla="*/ 88017 h 965744"/>
                  <a:gd name="connsiteX103" fmla="*/ 366738 w 789709"/>
                  <a:gd name="connsiteY103" fmla="*/ 85573 h 965744"/>
                  <a:gd name="connsiteX104" fmla="*/ 334954 w 789709"/>
                  <a:gd name="connsiteY104" fmla="*/ 80683 h 965744"/>
                  <a:gd name="connsiteX105" fmla="*/ 288501 w 789709"/>
                  <a:gd name="connsiteY105" fmla="*/ 41564 h 965744"/>
                  <a:gd name="connsiteX106" fmla="*/ 261607 w 789709"/>
                  <a:gd name="connsiteY106" fmla="*/ 26894 h 965744"/>
                  <a:gd name="connsiteX107" fmla="*/ 210263 w 789709"/>
                  <a:gd name="connsiteY107" fmla="*/ 19560 h 965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789709" h="965744">
                    <a:moveTo>
                      <a:pt x="210263" y="19560"/>
                    </a:moveTo>
                    <a:lnTo>
                      <a:pt x="168700" y="48899"/>
                    </a:lnTo>
                    <a:lnTo>
                      <a:pt x="171145" y="92907"/>
                    </a:lnTo>
                    <a:lnTo>
                      <a:pt x="134471" y="127136"/>
                    </a:lnTo>
                    <a:lnTo>
                      <a:pt x="90462" y="156475"/>
                    </a:lnTo>
                    <a:lnTo>
                      <a:pt x="31784" y="185814"/>
                    </a:lnTo>
                    <a:lnTo>
                      <a:pt x="2445" y="229823"/>
                    </a:lnTo>
                    <a:lnTo>
                      <a:pt x="0" y="278721"/>
                    </a:lnTo>
                    <a:lnTo>
                      <a:pt x="31784" y="317840"/>
                    </a:lnTo>
                    <a:lnTo>
                      <a:pt x="39119" y="339844"/>
                    </a:lnTo>
                    <a:lnTo>
                      <a:pt x="102687" y="337399"/>
                    </a:lnTo>
                    <a:lnTo>
                      <a:pt x="122246" y="356959"/>
                    </a:lnTo>
                    <a:lnTo>
                      <a:pt x="122246" y="388743"/>
                    </a:lnTo>
                    <a:lnTo>
                      <a:pt x="110022" y="430306"/>
                    </a:lnTo>
                    <a:lnTo>
                      <a:pt x="139361" y="444976"/>
                    </a:lnTo>
                    <a:lnTo>
                      <a:pt x="146695" y="474315"/>
                    </a:lnTo>
                    <a:lnTo>
                      <a:pt x="168700" y="496319"/>
                    </a:lnTo>
                    <a:lnTo>
                      <a:pt x="198039" y="496319"/>
                    </a:lnTo>
                    <a:lnTo>
                      <a:pt x="210263" y="496319"/>
                    </a:lnTo>
                    <a:lnTo>
                      <a:pt x="220043" y="515878"/>
                    </a:lnTo>
                    <a:lnTo>
                      <a:pt x="200484" y="525658"/>
                    </a:lnTo>
                    <a:lnTo>
                      <a:pt x="188259" y="532993"/>
                    </a:lnTo>
                    <a:lnTo>
                      <a:pt x="166255" y="540328"/>
                    </a:lnTo>
                    <a:lnTo>
                      <a:pt x="166255" y="554997"/>
                    </a:lnTo>
                    <a:lnTo>
                      <a:pt x="190704" y="584336"/>
                    </a:lnTo>
                    <a:lnTo>
                      <a:pt x="227378" y="616120"/>
                    </a:lnTo>
                    <a:lnTo>
                      <a:pt x="232268" y="640569"/>
                    </a:lnTo>
                    <a:lnTo>
                      <a:pt x="227378" y="667463"/>
                    </a:lnTo>
                    <a:cubicBezTo>
                      <a:pt x="247968" y="677758"/>
                      <a:pt x="241783" y="672089"/>
                      <a:pt x="249382" y="679688"/>
                    </a:cubicBezTo>
                    <a:lnTo>
                      <a:pt x="249382" y="684578"/>
                    </a:lnTo>
                    <a:lnTo>
                      <a:pt x="234712" y="716362"/>
                    </a:lnTo>
                    <a:lnTo>
                      <a:pt x="224933" y="733476"/>
                    </a:lnTo>
                    <a:lnTo>
                      <a:pt x="183369" y="743256"/>
                    </a:lnTo>
                    <a:cubicBezTo>
                      <a:pt x="162284" y="751163"/>
                      <a:pt x="170773" y="750591"/>
                      <a:pt x="158920" y="750591"/>
                    </a:cubicBezTo>
                    <a:lnTo>
                      <a:pt x="141806" y="765260"/>
                    </a:lnTo>
                    <a:lnTo>
                      <a:pt x="136916" y="789709"/>
                    </a:lnTo>
                    <a:lnTo>
                      <a:pt x="158920" y="806824"/>
                    </a:lnTo>
                    <a:lnTo>
                      <a:pt x="176034" y="828828"/>
                    </a:lnTo>
                    <a:lnTo>
                      <a:pt x="173589" y="853277"/>
                    </a:lnTo>
                    <a:lnTo>
                      <a:pt x="156475" y="877727"/>
                    </a:lnTo>
                    <a:lnTo>
                      <a:pt x="158920" y="902176"/>
                    </a:lnTo>
                    <a:lnTo>
                      <a:pt x="205373" y="909510"/>
                    </a:lnTo>
                    <a:lnTo>
                      <a:pt x="229823" y="909510"/>
                    </a:lnTo>
                    <a:lnTo>
                      <a:pt x="264051" y="907066"/>
                    </a:lnTo>
                    <a:lnTo>
                      <a:pt x="288501" y="919290"/>
                    </a:lnTo>
                    <a:cubicBezTo>
                      <a:pt x="301395" y="937343"/>
                      <a:pt x="295768" y="931448"/>
                      <a:pt x="303170" y="938850"/>
                    </a:cubicBezTo>
                    <a:lnTo>
                      <a:pt x="322730" y="953519"/>
                    </a:lnTo>
                    <a:lnTo>
                      <a:pt x="339844" y="965744"/>
                    </a:lnTo>
                    <a:lnTo>
                      <a:pt x="352069" y="958409"/>
                    </a:lnTo>
                    <a:lnTo>
                      <a:pt x="347179" y="924180"/>
                    </a:lnTo>
                    <a:lnTo>
                      <a:pt x="339844" y="902176"/>
                    </a:lnTo>
                    <a:lnTo>
                      <a:pt x="337399" y="880171"/>
                    </a:lnTo>
                    <a:lnTo>
                      <a:pt x="344734" y="860612"/>
                    </a:lnTo>
                    <a:lnTo>
                      <a:pt x="366738" y="831273"/>
                    </a:lnTo>
                    <a:lnTo>
                      <a:pt x="378963" y="801934"/>
                    </a:lnTo>
                    <a:lnTo>
                      <a:pt x="391187" y="775040"/>
                    </a:lnTo>
                    <a:lnTo>
                      <a:pt x="405857" y="738366"/>
                    </a:lnTo>
                    <a:lnTo>
                      <a:pt x="432751" y="721252"/>
                    </a:lnTo>
                    <a:lnTo>
                      <a:pt x="435196" y="691913"/>
                    </a:lnTo>
                    <a:lnTo>
                      <a:pt x="457200" y="657684"/>
                    </a:lnTo>
                    <a:cubicBezTo>
                      <a:pt x="477489" y="647540"/>
                      <a:pt x="476760" y="655194"/>
                      <a:pt x="476760" y="645459"/>
                    </a:cubicBezTo>
                    <a:lnTo>
                      <a:pt x="484094" y="638124"/>
                    </a:lnTo>
                    <a:cubicBezTo>
                      <a:pt x="496793" y="620347"/>
                      <a:pt x="496319" y="628021"/>
                      <a:pt x="496319" y="618565"/>
                    </a:cubicBezTo>
                    <a:lnTo>
                      <a:pt x="501209" y="606340"/>
                    </a:lnTo>
                    <a:lnTo>
                      <a:pt x="528103" y="581891"/>
                    </a:lnTo>
                    <a:lnTo>
                      <a:pt x="550107" y="562332"/>
                    </a:lnTo>
                    <a:lnTo>
                      <a:pt x="562332" y="537883"/>
                    </a:lnTo>
                    <a:lnTo>
                      <a:pt x="572111" y="520768"/>
                    </a:lnTo>
                    <a:cubicBezTo>
                      <a:pt x="574330" y="510784"/>
                      <a:pt x="574127" y="499193"/>
                      <a:pt x="581891" y="491429"/>
                    </a:cubicBezTo>
                    <a:cubicBezTo>
                      <a:pt x="582467" y="490853"/>
                      <a:pt x="583521" y="491429"/>
                      <a:pt x="584336" y="491429"/>
                    </a:cubicBezTo>
                    <a:lnTo>
                      <a:pt x="594116" y="474315"/>
                    </a:lnTo>
                    <a:lnTo>
                      <a:pt x="611230" y="459645"/>
                    </a:lnTo>
                    <a:lnTo>
                      <a:pt x="652794" y="425416"/>
                    </a:lnTo>
                    <a:lnTo>
                      <a:pt x="669908" y="420527"/>
                    </a:lnTo>
                    <a:lnTo>
                      <a:pt x="696802" y="420527"/>
                    </a:lnTo>
                    <a:lnTo>
                      <a:pt x="709027" y="393632"/>
                    </a:lnTo>
                    <a:cubicBezTo>
                      <a:pt x="714732" y="388742"/>
                      <a:pt x="720274" y="383657"/>
                      <a:pt x="726141" y="378963"/>
                    </a:cubicBezTo>
                    <a:cubicBezTo>
                      <a:pt x="734154" y="372553"/>
                      <a:pt x="733476" y="377308"/>
                      <a:pt x="733476" y="371628"/>
                    </a:cubicBezTo>
                    <a:lnTo>
                      <a:pt x="743256" y="369183"/>
                    </a:lnTo>
                    <a:lnTo>
                      <a:pt x="757925" y="342289"/>
                    </a:lnTo>
                    <a:cubicBezTo>
                      <a:pt x="762992" y="319489"/>
                      <a:pt x="762815" y="327799"/>
                      <a:pt x="762815" y="317840"/>
                    </a:cubicBezTo>
                    <a:lnTo>
                      <a:pt x="762815" y="308060"/>
                    </a:lnTo>
                    <a:lnTo>
                      <a:pt x="750591" y="283611"/>
                    </a:lnTo>
                    <a:lnTo>
                      <a:pt x="743256" y="244492"/>
                    </a:lnTo>
                    <a:lnTo>
                      <a:pt x="745701" y="222488"/>
                    </a:lnTo>
                    <a:lnTo>
                      <a:pt x="750591" y="210263"/>
                    </a:lnTo>
                    <a:lnTo>
                      <a:pt x="757925" y="171145"/>
                    </a:lnTo>
                    <a:cubicBezTo>
                      <a:pt x="755390" y="148330"/>
                      <a:pt x="755480" y="156520"/>
                      <a:pt x="755480" y="146696"/>
                    </a:cubicBezTo>
                    <a:lnTo>
                      <a:pt x="755480" y="136916"/>
                    </a:lnTo>
                    <a:lnTo>
                      <a:pt x="770150" y="112467"/>
                    </a:lnTo>
                    <a:lnTo>
                      <a:pt x="782374" y="88017"/>
                    </a:lnTo>
                    <a:lnTo>
                      <a:pt x="789709" y="68458"/>
                    </a:lnTo>
                    <a:lnTo>
                      <a:pt x="789709" y="53789"/>
                    </a:lnTo>
                    <a:lnTo>
                      <a:pt x="779930" y="26894"/>
                    </a:lnTo>
                    <a:lnTo>
                      <a:pt x="784819" y="0"/>
                    </a:lnTo>
                    <a:lnTo>
                      <a:pt x="740811" y="4890"/>
                    </a:lnTo>
                    <a:lnTo>
                      <a:pt x="706582" y="14670"/>
                    </a:lnTo>
                    <a:lnTo>
                      <a:pt x="581891" y="4890"/>
                    </a:lnTo>
                    <a:lnTo>
                      <a:pt x="530548" y="7335"/>
                    </a:lnTo>
                    <a:lnTo>
                      <a:pt x="513433" y="29339"/>
                    </a:lnTo>
                    <a:lnTo>
                      <a:pt x="484094" y="29339"/>
                    </a:lnTo>
                    <a:lnTo>
                      <a:pt x="462090" y="56233"/>
                    </a:lnTo>
                    <a:lnTo>
                      <a:pt x="427861" y="88017"/>
                    </a:lnTo>
                    <a:lnTo>
                      <a:pt x="366738" y="85573"/>
                    </a:lnTo>
                    <a:lnTo>
                      <a:pt x="334954" y="80683"/>
                    </a:lnTo>
                    <a:lnTo>
                      <a:pt x="288501" y="41564"/>
                    </a:lnTo>
                    <a:lnTo>
                      <a:pt x="261607" y="26894"/>
                    </a:lnTo>
                    <a:lnTo>
                      <a:pt x="210263" y="19560"/>
                    </a:lnTo>
                    <a:close/>
                  </a:path>
                </a:pathLst>
              </a:custGeom>
              <a:no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25" name="Полилиния 17">
                <a:extLst>
                  <a:ext uri="{FF2B5EF4-FFF2-40B4-BE49-F238E27FC236}">
                    <a16:creationId xmlns="" xmlns:a16="http://schemas.microsoft.com/office/drawing/2014/main" id="{18FA2E90-8F3C-BE11-E15D-974E496399C2}"/>
                  </a:ext>
                </a:extLst>
              </p:cNvPr>
              <p:cNvSpPr/>
              <p:nvPr/>
            </p:nvSpPr>
            <p:spPr bwMode="auto">
              <a:xfrm>
                <a:off x="4744461" y="3596672"/>
                <a:ext cx="1552252" cy="1099103"/>
              </a:xfrm>
              <a:custGeom>
                <a:avLst/>
                <a:gdLst>
                  <a:gd name="connsiteX0" fmla="*/ 1122218 w 1347151"/>
                  <a:gd name="connsiteY0" fmla="*/ 880171 h 1021976"/>
                  <a:gd name="connsiteX1" fmla="*/ 1100214 w 1347151"/>
                  <a:gd name="connsiteY1" fmla="*/ 931514 h 1021976"/>
                  <a:gd name="connsiteX2" fmla="*/ 1078209 w 1347151"/>
                  <a:gd name="connsiteY2" fmla="*/ 943739 h 1021976"/>
                  <a:gd name="connsiteX3" fmla="*/ 1073320 w 1347151"/>
                  <a:gd name="connsiteY3" fmla="*/ 975523 h 1021976"/>
                  <a:gd name="connsiteX4" fmla="*/ 1036646 w 1347151"/>
                  <a:gd name="connsiteY4" fmla="*/ 985303 h 1021976"/>
                  <a:gd name="connsiteX5" fmla="*/ 1014642 w 1347151"/>
                  <a:gd name="connsiteY5" fmla="*/ 1002417 h 1021976"/>
                  <a:gd name="connsiteX6" fmla="*/ 990192 w 1347151"/>
                  <a:gd name="connsiteY6" fmla="*/ 999972 h 1021976"/>
                  <a:gd name="connsiteX7" fmla="*/ 965743 w 1347151"/>
                  <a:gd name="connsiteY7" fmla="*/ 997527 h 1021976"/>
                  <a:gd name="connsiteX8" fmla="*/ 938849 w 1347151"/>
                  <a:gd name="connsiteY8" fmla="*/ 1021976 h 1021976"/>
                  <a:gd name="connsiteX9" fmla="*/ 897285 w 1347151"/>
                  <a:gd name="connsiteY9" fmla="*/ 1014642 h 1021976"/>
                  <a:gd name="connsiteX10" fmla="*/ 897285 w 1347151"/>
                  <a:gd name="connsiteY10" fmla="*/ 980413 h 1021976"/>
                  <a:gd name="connsiteX11" fmla="*/ 875281 w 1347151"/>
                  <a:gd name="connsiteY11" fmla="*/ 951074 h 1021976"/>
                  <a:gd name="connsiteX12" fmla="*/ 858167 w 1347151"/>
                  <a:gd name="connsiteY12" fmla="*/ 911955 h 1021976"/>
                  <a:gd name="connsiteX13" fmla="*/ 889951 w 1347151"/>
                  <a:gd name="connsiteY13" fmla="*/ 858167 h 1021976"/>
                  <a:gd name="connsiteX14" fmla="*/ 936404 w 1347151"/>
                  <a:gd name="connsiteY14" fmla="*/ 806824 h 1021976"/>
                  <a:gd name="connsiteX15" fmla="*/ 977968 w 1347151"/>
                  <a:gd name="connsiteY15" fmla="*/ 770150 h 1021976"/>
                  <a:gd name="connsiteX16" fmla="*/ 987747 w 1347151"/>
                  <a:gd name="connsiteY16" fmla="*/ 718806 h 1021976"/>
                  <a:gd name="connsiteX17" fmla="*/ 958408 w 1347151"/>
                  <a:gd name="connsiteY17" fmla="*/ 696802 h 1021976"/>
                  <a:gd name="connsiteX18" fmla="*/ 941294 w 1347151"/>
                  <a:gd name="connsiteY18" fmla="*/ 682133 h 1021976"/>
                  <a:gd name="connsiteX19" fmla="*/ 931514 w 1347151"/>
                  <a:gd name="connsiteY19" fmla="*/ 657683 h 1021976"/>
                  <a:gd name="connsiteX20" fmla="*/ 902175 w 1347151"/>
                  <a:gd name="connsiteY20" fmla="*/ 611230 h 1021976"/>
                  <a:gd name="connsiteX21" fmla="*/ 855722 w 1347151"/>
                  <a:gd name="connsiteY21" fmla="*/ 599005 h 1021976"/>
                  <a:gd name="connsiteX22" fmla="*/ 828828 w 1347151"/>
                  <a:gd name="connsiteY22" fmla="*/ 599005 h 1021976"/>
                  <a:gd name="connsiteX23" fmla="*/ 801934 w 1347151"/>
                  <a:gd name="connsiteY23" fmla="*/ 613675 h 1021976"/>
                  <a:gd name="connsiteX24" fmla="*/ 750590 w 1347151"/>
                  <a:gd name="connsiteY24" fmla="*/ 606340 h 1021976"/>
                  <a:gd name="connsiteX25" fmla="*/ 706582 w 1347151"/>
                  <a:gd name="connsiteY25" fmla="*/ 643014 h 1021976"/>
                  <a:gd name="connsiteX26" fmla="*/ 689467 w 1347151"/>
                  <a:gd name="connsiteY26" fmla="*/ 679688 h 1021976"/>
                  <a:gd name="connsiteX27" fmla="*/ 669908 w 1347151"/>
                  <a:gd name="connsiteY27" fmla="*/ 726141 h 1021976"/>
                  <a:gd name="connsiteX28" fmla="*/ 672353 w 1347151"/>
                  <a:gd name="connsiteY28" fmla="*/ 755480 h 1021976"/>
                  <a:gd name="connsiteX29" fmla="*/ 611230 w 1347151"/>
                  <a:gd name="connsiteY29" fmla="*/ 789709 h 1021976"/>
                  <a:gd name="connsiteX30" fmla="*/ 581891 w 1347151"/>
                  <a:gd name="connsiteY30" fmla="*/ 848387 h 1021976"/>
                  <a:gd name="connsiteX31" fmla="*/ 584336 w 1347151"/>
                  <a:gd name="connsiteY31" fmla="*/ 933959 h 1021976"/>
                  <a:gd name="connsiteX32" fmla="*/ 584336 w 1347151"/>
                  <a:gd name="connsiteY32" fmla="*/ 958409 h 1021976"/>
                  <a:gd name="connsiteX33" fmla="*/ 586781 w 1347151"/>
                  <a:gd name="connsiteY33" fmla="*/ 1002417 h 1021976"/>
                  <a:gd name="connsiteX34" fmla="*/ 547662 w 1347151"/>
                  <a:gd name="connsiteY34" fmla="*/ 1007307 h 1021976"/>
                  <a:gd name="connsiteX35" fmla="*/ 525658 w 1347151"/>
                  <a:gd name="connsiteY35" fmla="*/ 1004862 h 1021976"/>
                  <a:gd name="connsiteX36" fmla="*/ 518323 w 1347151"/>
                  <a:gd name="connsiteY36" fmla="*/ 1002417 h 1021976"/>
                  <a:gd name="connsiteX37" fmla="*/ 484094 w 1347151"/>
                  <a:gd name="connsiteY37" fmla="*/ 992637 h 1021976"/>
                  <a:gd name="connsiteX38" fmla="*/ 447420 w 1347151"/>
                  <a:gd name="connsiteY38" fmla="*/ 963298 h 1021976"/>
                  <a:gd name="connsiteX39" fmla="*/ 447420 w 1347151"/>
                  <a:gd name="connsiteY39" fmla="*/ 929069 h 1021976"/>
                  <a:gd name="connsiteX40" fmla="*/ 437640 w 1347151"/>
                  <a:gd name="connsiteY40" fmla="*/ 892396 h 1021976"/>
                  <a:gd name="connsiteX41" fmla="*/ 420526 w 1347151"/>
                  <a:gd name="connsiteY41" fmla="*/ 865502 h 1021976"/>
                  <a:gd name="connsiteX42" fmla="*/ 386297 w 1347151"/>
                  <a:gd name="connsiteY42" fmla="*/ 831273 h 1021976"/>
                  <a:gd name="connsiteX43" fmla="*/ 359403 w 1347151"/>
                  <a:gd name="connsiteY43" fmla="*/ 779929 h 1021976"/>
                  <a:gd name="connsiteX44" fmla="*/ 334954 w 1347151"/>
                  <a:gd name="connsiteY44" fmla="*/ 735921 h 1021976"/>
                  <a:gd name="connsiteX45" fmla="*/ 327619 w 1347151"/>
                  <a:gd name="connsiteY45" fmla="*/ 699247 h 1021976"/>
                  <a:gd name="connsiteX46" fmla="*/ 369183 w 1347151"/>
                  <a:gd name="connsiteY46" fmla="*/ 665018 h 1021976"/>
                  <a:gd name="connsiteX47" fmla="*/ 391187 w 1347151"/>
                  <a:gd name="connsiteY47" fmla="*/ 628344 h 1021976"/>
                  <a:gd name="connsiteX48" fmla="*/ 371628 w 1347151"/>
                  <a:gd name="connsiteY48" fmla="*/ 589226 h 1021976"/>
                  <a:gd name="connsiteX49" fmla="*/ 359403 w 1347151"/>
                  <a:gd name="connsiteY49" fmla="*/ 572111 h 1021976"/>
                  <a:gd name="connsiteX50" fmla="*/ 347178 w 1347151"/>
                  <a:gd name="connsiteY50" fmla="*/ 564776 h 1021976"/>
                  <a:gd name="connsiteX51" fmla="*/ 325174 w 1347151"/>
                  <a:gd name="connsiteY51" fmla="*/ 562332 h 1021976"/>
                  <a:gd name="connsiteX52" fmla="*/ 303170 w 1347151"/>
                  <a:gd name="connsiteY52" fmla="*/ 567221 h 1021976"/>
                  <a:gd name="connsiteX53" fmla="*/ 278721 w 1347151"/>
                  <a:gd name="connsiteY53" fmla="*/ 581891 h 1021976"/>
                  <a:gd name="connsiteX54" fmla="*/ 266496 w 1347151"/>
                  <a:gd name="connsiteY54" fmla="*/ 603895 h 1021976"/>
                  <a:gd name="connsiteX55" fmla="*/ 242047 w 1347151"/>
                  <a:gd name="connsiteY55" fmla="*/ 618565 h 1021976"/>
                  <a:gd name="connsiteX56" fmla="*/ 215153 w 1347151"/>
                  <a:gd name="connsiteY56" fmla="*/ 616120 h 1021976"/>
                  <a:gd name="connsiteX57" fmla="*/ 195593 w 1347151"/>
                  <a:gd name="connsiteY57" fmla="*/ 625899 h 1021976"/>
                  <a:gd name="connsiteX58" fmla="*/ 190704 w 1347151"/>
                  <a:gd name="connsiteY58" fmla="*/ 630789 h 1021976"/>
                  <a:gd name="connsiteX59" fmla="*/ 173589 w 1347151"/>
                  <a:gd name="connsiteY59" fmla="*/ 635679 h 1021976"/>
                  <a:gd name="connsiteX60" fmla="*/ 151585 w 1347151"/>
                  <a:gd name="connsiteY60" fmla="*/ 650349 h 1021976"/>
                  <a:gd name="connsiteX61" fmla="*/ 127136 w 1347151"/>
                  <a:gd name="connsiteY61" fmla="*/ 645459 h 1021976"/>
                  <a:gd name="connsiteX62" fmla="*/ 95352 w 1347151"/>
                  <a:gd name="connsiteY62" fmla="*/ 657683 h 1021976"/>
                  <a:gd name="connsiteX63" fmla="*/ 70903 w 1347151"/>
                  <a:gd name="connsiteY63" fmla="*/ 667463 h 1021976"/>
                  <a:gd name="connsiteX64" fmla="*/ 44008 w 1347151"/>
                  <a:gd name="connsiteY64" fmla="*/ 662573 h 1021976"/>
                  <a:gd name="connsiteX65" fmla="*/ 0 w 1347151"/>
                  <a:gd name="connsiteY65" fmla="*/ 655238 h 1021976"/>
                  <a:gd name="connsiteX66" fmla="*/ 14669 w 1347151"/>
                  <a:gd name="connsiteY66" fmla="*/ 616120 h 1021976"/>
                  <a:gd name="connsiteX67" fmla="*/ 14669 w 1347151"/>
                  <a:gd name="connsiteY67" fmla="*/ 603895 h 1021976"/>
                  <a:gd name="connsiteX68" fmla="*/ 0 w 1347151"/>
                  <a:gd name="connsiteY68" fmla="*/ 572111 h 1021976"/>
                  <a:gd name="connsiteX69" fmla="*/ 22004 w 1347151"/>
                  <a:gd name="connsiteY69" fmla="*/ 552552 h 1021976"/>
                  <a:gd name="connsiteX70" fmla="*/ 58678 w 1347151"/>
                  <a:gd name="connsiteY70" fmla="*/ 535437 h 1021976"/>
                  <a:gd name="connsiteX71" fmla="*/ 73347 w 1347151"/>
                  <a:gd name="connsiteY71" fmla="*/ 518323 h 1021976"/>
                  <a:gd name="connsiteX72" fmla="*/ 75792 w 1347151"/>
                  <a:gd name="connsiteY72" fmla="*/ 501209 h 1021976"/>
                  <a:gd name="connsiteX73" fmla="*/ 78237 w 1347151"/>
                  <a:gd name="connsiteY73" fmla="*/ 479204 h 1021976"/>
                  <a:gd name="connsiteX74" fmla="*/ 80682 w 1347151"/>
                  <a:gd name="connsiteY74" fmla="*/ 471869 h 1021976"/>
                  <a:gd name="connsiteX75" fmla="*/ 83127 w 1347151"/>
                  <a:gd name="connsiteY75" fmla="*/ 440086 h 1021976"/>
                  <a:gd name="connsiteX76" fmla="*/ 100242 w 1347151"/>
                  <a:gd name="connsiteY76" fmla="*/ 427861 h 1021976"/>
                  <a:gd name="connsiteX77" fmla="*/ 127136 w 1347151"/>
                  <a:gd name="connsiteY77" fmla="*/ 425416 h 1021976"/>
                  <a:gd name="connsiteX78" fmla="*/ 132026 w 1347151"/>
                  <a:gd name="connsiteY78" fmla="*/ 425416 h 1021976"/>
                  <a:gd name="connsiteX79" fmla="*/ 158920 w 1347151"/>
                  <a:gd name="connsiteY79" fmla="*/ 422971 h 1021976"/>
                  <a:gd name="connsiteX80" fmla="*/ 171144 w 1347151"/>
                  <a:gd name="connsiteY80" fmla="*/ 415636 h 1021976"/>
                  <a:gd name="connsiteX81" fmla="*/ 200483 w 1347151"/>
                  <a:gd name="connsiteY81" fmla="*/ 410747 h 1021976"/>
                  <a:gd name="connsiteX82" fmla="*/ 205373 w 1347151"/>
                  <a:gd name="connsiteY82" fmla="*/ 376518 h 1021976"/>
                  <a:gd name="connsiteX83" fmla="*/ 234712 w 1347151"/>
                  <a:gd name="connsiteY83" fmla="*/ 359403 h 1021976"/>
                  <a:gd name="connsiteX84" fmla="*/ 290945 w 1347151"/>
                  <a:gd name="connsiteY84" fmla="*/ 337399 h 1021976"/>
                  <a:gd name="connsiteX85" fmla="*/ 322729 w 1347151"/>
                  <a:gd name="connsiteY85" fmla="*/ 295835 h 1021976"/>
                  <a:gd name="connsiteX86" fmla="*/ 337399 w 1347151"/>
                  <a:gd name="connsiteY86" fmla="*/ 268941 h 1021976"/>
                  <a:gd name="connsiteX87" fmla="*/ 342289 w 1347151"/>
                  <a:gd name="connsiteY87" fmla="*/ 264051 h 1021976"/>
                  <a:gd name="connsiteX88" fmla="*/ 356958 w 1347151"/>
                  <a:gd name="connsiteY88" fmla="*/ 237157 h 1021976"/>
                  <a:gd name="connsiteX89" fmla="*/ 364293 w 1347151"/>
                  <a:gd name="connsiteY89" fmla="*/ 217598 h 1021976"/>
                  <a:gd name="connsiteX90" fmla="*/ 369183 w 1347151"/>
                  <a:gd name="connsiteY90" fmla="*/ 195594 h 1021976"/>
                  <a:gd name="connsiteX91" fmla="*/ 383852 w 1347151"/>
                  <a:gd name="connsiteY91" fmla="*/ 176034 h 1021976"/>
                  <a:gd name="connsiteX92" fmla="*/ 396077 w 1347151"/>
                  <a:gd name="connsiteY92" fmla="*/ 156475 h 1021976"/>
                  <a:gd name="connsiteX93" fmla="*/ 408301 w 1347151"/>
                  <a:gd name="connsiteY93" fmla="*/ 139360 h 1021976"/>
                  <a:gd name="connsiteX94" fmla="*/ 425416 w 1347151"/>
                  <a:gd name="connsiteY94" fmla="*/ 114911 h 1021976"/>
                  <a:gd name="connsiteX95" fmla="*/ 466980 w 1347151"/>
                  <a:gd name="connsiteY95" fmla="*/ 85572 h 1021976"/>
                  <a:gd name="connsiteX96" fmla="*/ 501208 w 1347151"/>
                  <a:gd name="connsiteY96" fmla="*/ 66013 h 1021976"/>
                  <a:gd name="connsiteX97" fmla="*/ 523213 w 1347151"/>
                  <a:gd name="connsiteY97" fmla="*/ 63568 h 1021976"/>
                  <a:gd name="connsiteX98" fmla="*/ 547662 w 1347151"/>
                  <a:gd name="connsiteY98" fmla="*/ 63568 h 1021976"/>
                  <a:gd name="connsiteX99" fmla="*/ 584336 w 1347151"/>
                  <a:gd name="connsiteY99" fmla="*/ 48898 h 1021976"/>
                  <a:gd name="connsiteX100" fmla="*/ 618565 w 1347151"/>
                  <a:gd name="connsiteY100" fmla="*/ 29339 h 1021976"/>
                  <a:gd name="connsiteX101" fmla="*/ 657683 w 1347151"/>
                  <a:gd name="connsiteY101" fmla="*/ 9780 h 1021976"/>
                  <a:gd name="connsiteX102" fmla="*/ 687022 w 1347151"/>
                  <a:gd name="connsiteY102" fmla="*/ 0 h 1021976"/>
                  <a:gd name="connsiteX103" fmla="*/ 718806 w 1347151"/>
                  <a:gd name="connsiteY103" fmla="*/ 7335 h 1021976"/>
                  <a:gd name="connsiteX104" fmla="*/ 748145 w 1347151"/>
                  <a:gd name="connsiteY104" fmla="*/ 24449 h 1021976"/>
                  <a:gd name="connsiteX105" fmla="*/ 765260 w 1347151"/>
                  <a:gd name="connsiteY105" fmla="*/ 44009 h 1021976"/>
                  <a:gd name="connsiteX106" fmla="*/ 765260 w 1347151"/>
                  <a:gd name="connsiteY106" fmla="*/ 75792 h 1021976"/>
                  <a:gd name="connsiteX107" fmla="*/ 777484 w 1347151"/>
                  <a:gd name="connsiteY107" fmla="*/ 110021 h 1021976"/>
                  <a:gd name="connsiteX108" fmla="*/ 779929 w 1347151"/>
                  <a:gd name="connsiteY108" fmla="*/ 156475 h 1021976"/>
                  <a:gd name="connsiteX109" fmla="*/ 787264 w 1347151"/>
                  <a:gd name="connsiteY109" fmla="*/ 176034 h 1021976"/>
                  <a:gd name="connsiteX110" fmla="*/ 806823 w 1347151"/>
                  <a:gd name="connsiteY110" fmla="*/ 205373 h 1021976"/>
                  <a:gd name="connsiteX111" fmla="*/ 828828 w 1347151"/>
                  <a:gd name="connsiteY111" fmla="*/ 224933 h 1021976"/>
                  <a:gd name="connsiteX112" fmla="*/ 855722 w 1347151"/>
                  <a:gd name="connsiteY112" fmla="*/ 217598 h 1021976"/>
                  <a:gd name="connsiteX113" fmla="*/ 894840 w 1347151"/>
                  <a:gd name="connsiteY113" fmla="*/ 161365 h 1021976"/>
                  <a:gd name="connsiteX114" fmla="*/ 916845 w 1347151"/>
                  <a:gd name="connsiteY114" fmla="*/ 163810 h 1021976"/>
                  <a:gd name="connsiteX115" fmla="*/ 929069 w 1347151"/>
                  <a:gd name="connsiteY115" fmla="*/ 190704 h 1021976"/>
                  <a:gd name="connsiteX116" fmla="*/ 955963 w 1347151"/>
                  <a:gd name="connsiteY116" fmla="*/ 193149 h 1021976"/>
                  <a:gd name="connsiteX117" fmla="*/ 1009752 w 1347151"/>
                  <a:gd name="connsiteY117" fmla="*/ 166255 h 1021976"/>
                  <a:gd name="connsiteX118" fmla="*/ 1058650 w 1347151"/>
                  <a:gd name="connsiteY118" fmla="*/ 158920 h 1021976"/>
                  <a:gd name="connsiteX119" fmla="*/ 1085544 w 1347151"/>
                  <a:gd name="connsiteY119" fmla="*/ 163810 h 1021976"/>
                  <a:gd name="connsiteX120" fmla="*/ 1097769 w 1347151"/>
                  <a:gd name="connsiteY120" fmla="*/ 205373 h 1021976"/>
                  <a:gd name="connsiteX121" fmla="*/ 1087989 w 1347151"/>
                  <a:gd name="connsiteY121" fmla="*/ 246937 h 1021976"/>
                  <a:gd name="connsiteX122" fmla="*/ 1127108 w 1347151"/>
                  <a:gd name="connsiteY122" fmla="*/ 310505 h 1021976"/>
                  <a:gd name="connsiteX123" fmla="*/ 1127108 w 1347151"/>
                  <a:gd name="connsiteY123" fmla="*/ 310505 h 1021976"/>
                  <a:gd name="connsiteX124" fmla="*/ 1183341 w 1347151"/>
                  <a:gd name="connsiteY124" fmla="*/ 320284 h 1021976"/>
                  <a:gd name="connsiteX125" fmla="*/ 1268913 w 1347151"/>
                  <a:gd name="connsiteY125" fmla="*/ 271386 h 1021976"/>
                  <a:gd name="connsiteX126" fmla="*/ 1334926 w 1347151"/>
                  <a:gd name="connsiteY126" fmla="*/ 278721 h 1021976"/>
                  <a:gd name="connsiteX127" fmla="*/ 1347151 w 1347151"/>
                  <a:gd name="connsiteY127" fmla="*/ 320284 h 1021976"/>
                  <a:gd name="connsiteX128" fmla="*/ 1317812 w 1347151"/>
                  <a:gd name="connsiteY128" fmla="*/ 354513 h 1021976"/>
                  <a:gd name="connsiteX129" fmla="*/ 1293362 w 1347151"/>
                  <a:gd name="connsiteY129" fmla="*/ 371628 h 1021976"/>
                  <a:gd name="connsiteX130" fmla="*/ 1290918 w 1347151"/>
                  <a:gd name="connsiteY130" fmla="*/ 410747 h 1021976"/>
                  <a:gd name="connsiteX131" fmla="*/ 1268913 w 1347151"/>
                  <a:gd name="connsiteY131" fmla="*/ 462090 h 1021976"/>
                  <a:gd name="connsiteX132" fmla="*/ 1239574 w 1347151"/>
                  <a:gd name="connsiteY132" fmla="*/ 486539 h 1021976"/>
                  <a:gd name="connsiteX133" fmla="*/ 1232239 w 1347151"/>
                  <a:gd name="connsiteY133" fmla="*/ 530548 h 1021976"/>
                  <a:gd name="connsiteX134" fmla="*/ 1244464 w 1347151"/>
                  <a:gd name="connsiteY134" fmla="*/ 562332 h 1021976"/>
                  <a:gd name="connsiteX135" fmla="*/ 1264023 w 1347151"/>
                  <a:gd name="connsiteY135" fmla="*/ 569666 h 1021976"/>
                  <a:gd name="connsiteX136" fmla="*/ 1249354 w 1347151"/>
                  <a:gd name="connsiteY136" fmla="*/ 586781 h 1021976"/>
                  <a:gd name="connsiteX137" fmla="*/ 1254244 w 1347151"/>
                  <a:gd name="connsiteY137" fmla="*/ 613675 h 1021976"/>
                  <a:gd name="connsiteX138" fmla="*/ 1239574 w 1347151"/>
                  <a:gd name="connsiteY138" fmla="*/ 643014 h 1021976"/>
                  <a:gd name="connsiteX139" fmla="*/ 1193121 w 1347151"/>
                  <a:gd name="connsiteY139" fmla="*/ 672353 h 1021976"/>
                  <a:gd name="connsiteX140" fmla="*/ 1139332 w 1347151"/>
                  <a:gd name="connsiteY140" fmla="*/ 706582 h 1021976"/>
                  <a:gd name="connsiteX141" fmla="*/ 1107549 w 1347151"/>
                  <a:gd name="connsiteY141" fmla="*/ 718806 h 1021976"/>
                  <a:gd name="connsiteX142" fmla="*/ 1080654 w 1347151"/>
                  <a:gd name="connsiteY142" fmla="*/ 760370 h 1021976"/>
                  <a:gd name="connsiteX143" fmla="*/ 1075765 w 1347151"/>
                  <a:gd name="connsiteY143" fmla="*/ 814158 h 1021976"/>
                  <a:gd name="connsiteX144" fmla="*/ 1122218 w 1347151"/>
                  <a:gd name="connsiteY144" fmla="*/ 880171 h 1021976"/>
                  <a:gd name="connsiteX0" fmla="*/ 1122218 w 1347151"/>
                  <a:gd name="connsiteY0" fmla="*/ 880171 h 1021976"/>
                  <a:gd name="connsiteX1" fmla="*/ 1100214 w 1347151"/>
                  <a:gd name="connsiteY1" fmla="*/ 931514 h 1021976"/>
                  <a:gd name="connsiteX2" fmla="*/ 1078209 w 1347151"/>
                  <a:gd name="connsiteY2" fmla="*/ 943739 h 1021976"/>
                  <a:gd name="connsiteX3" fmla="*/ 1073320 w 1347151"/>
                  <a:gd name="connsiteY3" fmla="*/ 975523 h 1021976"/>
                  <a:gd name="connsiteX4" fmla="*/ 1036646 w 1347151"/>
                  <a:gd name="connsiteY4" fmla="*/ 985303 h 1021976"/>
                  <a:gd name="connsiteX5" fmla="*/ 1014642 w 1347151"/>
                  <a:gd name="connsiteY5" fmla="*/ 1002417 h 1021976"/>
                  <a:gd name="connsiteX6" fmla="*/ 990192 w 1347151"/>
                  <a:gd name="connsiteY6" fmla="*/ 999972 h 1021976"/>
                  <a:gd name="connsiteX7" fmla="*/ 965743 w 1347151"/>
                  <a:gd name="connsiteY7" fmla="*/ 997527 h 1021976"/>
                  <a:gd name="connsiteX8" fmla="*/ 938849 w 1347151"/>
                  <a:gd name="connsiteY8" fmla="*/ 1021976 h 1021976"/>
                  <a:gd name="connsiteX9" fmla="*/ 897285 w 1347151"/>
                  <a:gd name="connsiteY9" fmla="*/ 1014642 h 1021976"/>
                  <a:gd name="connsiteX10" fmla="*/ 897285 w 1347151"/>
                  <a:gd name="connsiteY10" fmla="*/ 980413 h 1021976"/>
                  <a:gd name="connsiteX11" fmla="*/ 875281 w 1347151"/>
                  <a:gd name="connsiteY11" fmla="*/ 951074 h 1021976"/>
                  <a:gd name="connsiteX12" fmla="*/ 858167 w 1347151"/>
                  <a:gd name="connsiteY12" fmla="*/ 911955 h 1021976"/>
                  <a:gd name="connsiteX13" fmla="*/ 889951 w 1347151"/>
                  <a:gd name="connsiteY13" fmla="*/ 858167 h 1021976"/>
                  <a:gd name="connsiteX14" fmla="*/ 936404 w 1347151"/>
                  <a:gd name="connsiteY14" fmla="*/ 806824 h 1021976"/>
                  <a:gd name="connsiteX15" fmla="*/ 977968 w 1347151"/>
                  <a:gd name="connsiteY15" fmla="*/ 770150 h 1021976"/>
                  <a:gd name="connsiteX16" fmla="*/ 987747 w 1347151"/>
                  <a:gd name="connsiteY16" fmla="*/ 718806 h 1021976"/>
                  <a:gd name="connsiteX17" fmla="*/ 958408 w 1347151"/>
                  <a:gd name="connsiteY17" fmla="*/ 696802 h 1021976"/>
                  <a:gd name="connsiteX18" fmla="*/ 941294 w 1347151"/>
                  <a:gd name="connsiteY18" fmla="*/ 682133 h 1021976"/>
                  <a:gd name="connsiteX19" fmla="*/ 931514 w 1347151"/>
                  <a:gd name="connsiteY19" fmla="*/ 657683 h 1021976"/>
                  <a:gd name="connsiteX20" fmla="*/ 902175 w 1347151"/>
                  <a:gd name="connsiteY20" fmla="*/ 611230 h 1021976"/>
                  <a:gd name="connsiteX21" fmla="*/ 855722 w 1347151"/>
                  <a:gd name="connsiteY21" fmla="*/ 599005 h 1021976"/>
                  <a:gd name="connsiteX22" fmla="*/ 828828 w 1347151"/>
                  <a:gd name="connsiteY22" fmla="*/ 599005 h 1021976"/>
                  <a:gd name="connsiteX23" fmla="*/ 801934 w 1347151"/>
                  <a:gd name="connsiteY23" fmla="*/ 613675 h 1021976"/>
                  <a:gd name="connsiteX24" fmla="*/ 750590 w 1347151"/>
                  <a:gd name="connsiteY24" fmla="*/ 606340 h 1021976"/>
                  <a:gd name="connsiteX25" fmla="*/ 706582 w 1347151"/>
                  <a:gd name="connsiteY25" fmla="*/ 643014 h 1021976"/>
                  <a:gd name="connsiteX26" fmla="*/ 689467 w 1347151"/>
                  <a:gd name="connsiteY26" fmla="*/ 679688 h 1021976"/>
                  <a:gd name="connsiteX27" fmla="*/ 669908 w 1347151"/>
                  <a:gd name="connsiteY27" fmla="*/ 726141 h 1021976"/>
                  <a:gd name="connsiteX28" fmla="*/ 672353 w 1347151"/>
                  <a:gd name="connsiteY28" fmla="*/ 755480 h 1021976"/>
                  <a:gd name="connsiteX29" fmla="*/ 611230 w 1347151"/>
                  <a:gd name="connsiteY29" fmla="*/ 789709 h 1021976"/>
                  <a:gd name="connsiteX30" fmla="*/ 581891 w 1347151"/>
                  <a:gd name="connsiteY30" fmla="*/ 848387 h 1021976"/>
                  <a:gd name="connsiteX31" fmla="*/ 584336 w 1347151"/>
                  <a:gd name="connsiteY31" fmla="*/ 933959 h 1021976"/>
                  <a:gd name="connsiteX32" fmla="*/ 584336 w 1347151"/>
                  <a:gd name="connsiteY32" fmla="*/ 958409 h 1021976"/>
                  <a:gd name="connsiteX33" fmla="*/ 586781 w 1347151"/>
                  <a:gd name="connsiteY33" fmla="*/ 1002417 h 1021976"/>
                  <a:gd name="connsiteX34" fmla="*/ 547662 w 1347151"/>
                  <a:gd name="connsiteY34" fmla="*/ 1007307 h 1021976"/>
                  <a:gd name="connsiteX35" fmla="*/ 525658 w 1347151"/>
                  <a:gd name="connsiteY35" fmla="*/ 1004862 h 1021976"/>
                  <a:gd name="connsiteX36" fmla="*/ 518323 w 1347151"/>
                  <a:gd name="connsiteY36" fmla="*/ 1002417 h 1021976"/>
                  <a:gd name="connsiteX37" fmla="*/ 484094 w 1347151"/>
                  <a:gd name="connsiteY37" fmla="*/ 992637 h 1021976"/>
                  <a:gd name="connsiteX38" fmla="*/ 447420 w 1347151"/>
                  <a:gd name="connsiteY38" fmla="*/ 963298 h 1021976"/>
                  <a:gd name="connsiteX39" fmla="*/ 447420 w 1347151"/>
                  <a:gd name="connsiteY39" fmla="*/ 929069 h 1021976"/>
                  <a:gd name="connsiteX40" fmla="*/ 437640 w 1347151"/>
                  <a:gd name="connsiteY40" fmla="*/ 892396 h 1021976"/>
                  <a:gd name="connsiteX41" fmla="*/ 420526 w 1347151"/>
                  <a:gd name="connsiteY41" fmla="*/ 865502 h 1021976"/>
                  <a:gd name="connsiteX42" fmla="*/ 386297 w 1347151"/>
                  <a:gd name="connsiteY42" fmla="*/ 831273 h 1021976"/>
                  <a:gd name="connsiteX43" fmla="*/ 359403 w 1347151"/>
                  <a:gd name="connsiteY43" fmla="*/ 779929 h 1021976"/>
                  <a:gd name="connsiteX44" fmla="*/ 334954 w 1347151"/>
                  <a:gd name="connsiteY44" fmla="*/ 735921 h 1021976"/>
                  <a:gd name="connsiteX45" fmla="*/ 327619 w 1347151"/>
                  <a:gd name="connsiteY45" fmla="*/ 699247 h 1021976"/>
                  <a:gd name="connsiteX46" fmla="*/ 369183 w 1347151"/>
                  <a:gd name="connsiteY46" fmla="*/ 665018 h 1021976"/>
                  <a:gd name="connsiteX47" fmla="*/ 391187 w 1347151"/>
                  <a:gd name="connsiteY47" fmla="*/ 628344 h 1021976"/>
                  <a:gd name="connsiteX48" fmla="*/ 371628 w 1347151"/>
                  <a:gd name="connsiteY48" fmla="*/ 589226 h 1021976"/>
                  <a:gd name="connsiteX49" fmla="*/ 359403 w 1347151"/>
                  <a:gd name="connsiteY49" fmla="*/ 572111 h 1021976"/>
                  <a:gd name="connsiteX50" fmla="*/ 347178 w 1347151"/>
                  <a:gd name="connsiteY50" fmla="*/ 564776 h 1021976"/>
                  <a:gd name="connsiteX51" fmla="*/ 325174 w 1347151"/>
                  <a:gd name="connsiteY51" fmla="*/ 562332 h 1021976"/>
                  <a:gd name="connsiteX52" fmla="*/ 303170 w 1347151"/>
                  <a:gd name="connsiteY52" fmla="*/ 567221 h 1021976"/>
                  <a:gd name="connsiteX53" fmla="*/ 278721 w 1347151"/>
                  <a:gd name="connsiteY53" fmla="*/ 581891 h 1021976"/>
                  <a:gd name="connsiteX54" fmla="*/ 266496 w 1347151"/>
                  <a:gd name="connsiteY54" fmla="*/ 603895 h 1021976"/>
                  <a:gd name="connsiteX55" fmla="*/ 242047 w 1347151"/>
                  <a:gd name="connsiteY55" fmla="*/ 618565 h 1021976"/>
                  <a:gd name="connsiteX56" fmla="*/ 215153 w 1347151"/>
                  <a:gd name="connsiteY56" fmla="*/ 616120 h 1021976"/>
                  <a:gd name="connsiteX57" fmla="*/ 195593 w 1347151"/>
                  <a:gd name="connsiteY57" fmla="*/ 625899 h 1021976"/>
                  <a:gd name="connsiteX58" fmla="*/ 190704 w 1347151"/>
                  <a:gd name="connsiteY58" fmla="*/ 630789 h 1021976"/>
                  <a:gd name="connsiteX59" fmla="*/ 173589 w 1347151"/>
                  <a:gd name="connsiteY59" fmla="*/ 635679 h 1021976"/>
                  <a:gd name="connsiteX60" fmla="*/ 151585 w 1347151"/>
                  <a:gd name="connsiteY60" fmla="*/ 650349 h 1021976"/>
                  <a:gd name="connsiteX61" fmla="*/ 127136 w 1347151"/>
                  <a:gd name="connsiteY61" fmla="*/ 645459 h 1021976"/>
                  <a:gd name="connsiteX62" fmla="*/ 95352 w 1347151"/>
                  <a:gd name="connsiteY62" fmla="*/ 657683 h 1021976"/>
                  <a:gd name="connsiteX63" fmla="*/ 70903 w 1347151"/>
                  <a:gd name="connsiteY63" fmla="*/ 667463 h 1021976"/>
                  <a:gd name="connsiteX64" fmla="*/ 44008 w 1347151"/>
                  <a:gd name="connsiteY64" fmla="*/ 662573 h 1021976"/>
                  <a:gd name="connsiteX65" fmla="*/ 0 w 1347151"/>
                  <a:gd name="connsiteY65" fmla="*/ 655238 h 1021976"/>
                  <a:gd name="connsiteX66" fmla="*/ 14669 w 1347151"/>
                  <a:gd name="connsiteY66" fmla="*/ 616120 h 1021976"/>
                  <a:gd name="connsiteX67" fmla="*/ 14669 w 1347151"/>
                  <a:gd name="connsiteY67" fmla="*/ 603895 h 1021976"/>
                  <a:gd name="connsiteX68" fmla="*/ 0 w 1347151"/>
                  <a:gd name="connsiteY68" fmla="*/ 572111 h 1021976"/>
                  <a:gd name="connsiteX69" fmla="*/ 22004 w 1347151"/>
                  <a:gd name="connsiteY69" fmla="*/ 552552 h 1021976"/>
                  <a:gd name="connsiteX70" fmla="*/ 58678 w 1347151"/>
                  <a:gd name="connsiteY70" fmla="*/ 535437 h 1021976"/>
                  <a:gd name="connsiteX71" fmla="*/ 73347 w 1347151"/>
                  <a:gd name="connsiteY71" fmla="*/ 518323 h 1021976"/>
                  <a:gd name="connsiteX72" fmla="*/ 75792 w 1347151"/>
                  <a:gd name="connsiteY72" fmla="*/ 501209 h 1021976"/>
                  <a:gd name="connsiteX73" fmla="*/ 78237 w 1347151"/>
                  <a:gd name="connsiteY73" fmla="*/ 479204 h 1021976"/>
                  <a:gd name="connsiteX74" fmla="*/ 80682 w 1347151"/>
                  <a:gd name="connsiteY74" fmla="*/ 471869 h 1021976"/>
                  <a:gd name="connsiteX75" fmla="*/ 83127 w 1347151"/>
                  <a:gd name="connsiteY75" fmla="*/ 440086 h 1021976"/>
                  <a:gd name="connsiteX76" fmla="*/ 100242 w 1347151"/>
                  <a:gd name="connsiteY76" fmla="*/ 427861 h 1021976"/>
                  <a:gd name="connsiteX77" fmla="*/ 127136 w 1347151"/>
                  <a:gd name="connsiteY77" fmla="*/ 425416 h 1021976"/>
                  <a:gd name="connsiteX78" fmla="*/ 132026 w 1347151"/>
                  <a:gd name="connsiteY78" fmla="*/ 425416 h 1021976"/>
                  <a:gd name="connsiteX79" fmla="*/ 158920 w 1347151"/>
                  <a:gd name="connsiteY79" fmla="*/ 422971 h 1021976"/>
                  <a:gd name="connsiteX80" fmla="*/ 171144 w 1347151"/>
                  <a:gd name="connsiteY80" fmla="*/ 415636 h 1021976"/>
                  <a:gd name="connsiteX81" fmla="*/ 200483 w 1347151"/>
                  <a:gd name="connsiteY81" fmla="*/ 410747 h 1021976"/>
                  <a:gd name="connsiteX82" fmla="*/ 205373 w 1347151"/>
                  <a:gd name="connsiteY82" fmla="*/ 376518 h 1021976"/>
                  <a:gd name="connsiteX83" fmla="*/ 234712 w 1347151"/>
                  <a:gd name="connsiteY83" fmla="*/ 359403 h 1021976"/>
                  <a:gd name="connsiteX84" fmla="*/ 290945 w 1347151"/>
                  <a:gd name="connsiteY84" fmla="*/ 337399 h 1021976"/>
                  <a:gd name="connsiteX85" fmla="*/ 322729 w 1347151"/>
                  <a:gd name="connsiteY85" fmla="*/ 295835 h 1021976"/>
                  <a:gd name="connsiteX86" fmla="*/ 337399 w 1347151"/>
                  <a:gd name="connsiteY86" fmla="*/ 268941 h 1021976"/>
                  <a:gd name="connsiteX87" fmla="*/ 342289 w 1347151"/>
                  <a:gd name="connsiteY87" fmla="*/ 264051 h 1021976"/>
                  <a:gd name="connsiteX88" fmla="*/ 356958 w 1347151"/>
                  <a:gd name="connsiteY88" fmla="*/ 237157 h 1021976"/>
                  <a:gd name="connsiteX89" fmla="*/ 364293 w 1347151"/>
                  <a:gd name="connsiteY89" fmla="*/ 217598 h 1021976"/>
                  <a:gd name="connsiteX90" fmla="*/ 369183 w 1347151"/>
                  <a:gd name="connsiteY90" fmla="*/ 195594 h 1021976"/>
                  <a:gd name="connsiteX91" fmla="*/ 383852 w 1347151"/>
                  <a:gd name="connsiteY91" fmla="*/ 176034 h 1021976"/>
                  <a:gd name="connsiteX92" fmla="*/ 396077 w 1347151"/>
                  <a:gd name="connsiteY92" fmla="*/ 156475 h 1021976"/>
                  <a:gd name="connsiteX93" fmla="*/ 408301 w 1347151"/>
                  <a:gd name="connsiteY93" fmla="*/ 139360 h 1021976"/>
                  <a:gd name="connsiteX94" fmla="*/ 425416 w 1347151"/>
                  <a:gd name="connsiteY94" fmla="*/ 114911 h 1021976"/>
                  <a:gd name="connsiteX95" fmla="*/ 466980 w 1347151"/>
                  <a:gd name="connsiteY95" fmla="*/ 85572 h 1021976"/>
                  <a:gd name="connsiteX96" fmla="*/ 501208 w 1347151"/>
                  <a:gd name="connsiteY96" fmla="*/ 66013 h 1021976"/>
                  <a:gd name="connsiteX97" fmla="*/ 523213 w 1347151"/>
                  <a:gd name="connsiteY97" fmla="*/ 63568 h 1021976"/>
                  <a:gd name="connsiteX98" fmla="*/ 547662 w 1347151"/>
                  <a:gd name="connsiteY98" fmla="*/ 63568 h 1021976"/>
                  <a:gd name="connsiteX99" fmla="*/ 584336 w 1347151"/>
                  <a:gd name="connsiteY99" fmla="*/ 48898 h 1021976"/>
                  <a:gd name="connsiteX100" fmla="*/ 618565 w 1347151"/>
                  <a:gd name="connsiteY100" fmla="*/ 29339 h 1021976"/>
                  <a:gd name="connsiteX101" fmla="*/ 657683 w 1347151"/>
                  <a:gd name="connsiteY101" fmla="*/ 9780 h 1021976"/>
                  <a:gd name="connsiteX102" fmla="*/ 687022 w 1347151"/>
                  <a:gd name="connsiteY102" fmla="*/ 0 h 1021976"/>
                  <a:gd name="connsiteX103" fmla="*/ 718806 w 1347151"/>
                  <a:gd name="connsiteY103" fmla="*/ 7335 h 1021976"/>
                  <a:gd name="connsiteX104" fmla="*/ 748145 w 1347151"/>
                  <a:gd name="connsiteY104" fmla="*/ 24449 h 1021976"/>
                  <a:gd name="connsiteX105" fmla="*/ 765260 w 1347151"/>
                  <a:gd name="connsiteY105" fmla="*/ 44009 h 1021976"/>
                  <a:gd name="connsiteX106" fmla="*/ 765260 w 1347151"/>
                  <a:gd name="connsiteY106" fmla="*/ 75792 h 1021976"/>
                  <a:gd name="connsiteX107" fmla="*/ 777484 w 1347151"/>
                  <a:gd name="connsiteY107" fmla="*/ 110021 h 1021976"/>
                  <a:gd name="connsiteX108" fmla="*/ 779929 w 1347151"/>
                  <a:gd name="connsiteY108" fmla="*/ 156475 h 1021976"/>
                  <a:gd name="connsiteX109" fmla="*/ 787264 w 1347151"/>
                  <a:gd name="connsiteY109" fmla="*/ 176034 h 1021976"/>
                  <a:gd name="connsiteX110" fmla="*/ 806823 w 1347151"/>
                  <a:gd name="connsiteY110" fmla="*/ 205373 h 1021976"/>
                  <a:gd name="connsiteX111" fmla="*/ 828828 w 1347151"/>
                  <a:gd name="connsiteY111" fmla="*/ 224933 h 1021976"/>
                  <a:gd name="connsiteX112" fmla="*/ 855722 w 1347151"/>
                  <a:gd name="connsiteY112" fmla="*/ 217598 h 1021976"/>
                  <a:gd name="connsiteX113" fmla="*/ 894840 w 1347151"/>
                  <a:gd name="connsiteY113" fmla="*/ 161365 h 1021976"/>
                  <a:gd name="connsiteX114" fmla="*/ 916845 w 1347151"/>
                  <a:gd name="connsiteY114" fmla="*/ 163810 h 1021976"/>
                  <a:gd name="connsiteX115" fmla="*/ 929069 w 1347151"/>
                  <a:gd name="connsiteY115" fmla="*/ 190704 h 1021976"/>
                  <a:gd name="connsiteX116" fmla="*/ 955963 w 1347151"/>
                  <a:gd name="connsiteY116" fmla="*/ 193149 h 1021976"/>
                  <a:gd name="connsiteX117" fmla="*/ 1007307 w 1347151"/>
                  <a:gd name="connsiteY117" fmla="*/ 151585 h 1021976"/>
                  <a:gd name="connsiteX118" fmla="*/ 1058650 w 1347151"/>
                  <a:gd name="connsiteY118" fmla="*/ 158920 h 1021976"/>
                  <a:gd name="connsiteX119" fmla="*/ 1085544 w 1347151"/>
                  <a:gd name="connsiteY119" fmla="*/ 163810 h 1021976"/>
                  <a:gd name="connsiteX120" fmla="*/ 1097769 w 1347151"/>
                  <a:gd name="connsiteY120" fmla="*/ 205373 h 1021976"/>
                  <a:gd name="connsiteX121" fmla="*/ 1087989 w 1347151"/>
                  <a:gd name="connsiteY121" fmla="*/ 246937 h 1021976"/>
                  <a:gd name="connsiteX122" fmla="*/ 1127108 w 1347151"/>
                  <a:gd name="connsiteY122" fmla="*/ 310505 h 1021976"/>
                  <a:gd name="connsiteX123" fmla="*/ 1127108 w 1347151"/>
                  <a:gd name="connsiteY123" fmla="*/ 310505 h 1021976"/>
                  <a:gd name="connsiteX124" fmla="*/ 1183341 w 1347151"/>
                  <a:gd name="connsiteY124" fmla="*/ 320284 h 1021976"/>
                  <a:gd name="connsiteX125" fmla="*/ 1268913 w 1347151"/>
                  <a:gd name="connsiteY125" fmla="*/ 271386 h 1021976"/>
                  <a:gd name="connsiteX126" fmla="*/ 1334926 w 1347151"/>
                  <a:gd name="connsiteY126" fmla="*/ 278721 h 1021976"/>
                  <a:gd name="connsiteX127" fmla="*/ 1347151 w 1347151"/>
                  <a:gd name="connsiteY127" fmla="*/ 320284 h 1021976"/>
                  <a:gd name="connsiteX128" fmla="*/ 1317812 w 1347151"/>
                  <a:gd name="connsiteY128" fmla="*/ 354513 h 1021976"/>
                  <a:gd name="connsiteX129" fmla="*/ 1293362 w 1347151"/>
                  <a:gd name="connsiteY129" fmla="*/ 371628 h 1021976"/>
                  <a:gd name="connsiteX130" fmla="*/ 1290918 w 1347151"/>
                  <a:gd name="connsiteY130" fmla="*/ 410747 h 1021976"/>
                  <a:gd name="connsiteX131" fmla="*/ 1268913 w 1347151"/>
                  <a:gd name="connsiteY131" fmla="*/ 462090 h 1021976"/>
                  <a:gd name="connsiteX132" fmla="*/ 1239574 w 1347151"/>
                  <a:gd name="connsiteY132" fmla="*/ 486539 h 1021976"/>
                  <a:gd name="connsiteX133" fmla="*/ 1232239 w 1347151"/>
                  <a:gd name="connsiteY133" fmla="*/ 530548 h 1021976"/>
                  <a:gd name="connsiteX134" fmla="*/ 1244464 w 1347151"/>
                  <a:gd name="connsiteY134" fmla="*/ 562332 h 1021976"/>
                  <a:gd name="connsiteX135" fmla="*/ 1264023 w 1347151"/>
                  <a:gd name="connsiteY135" fmla="*/ 569666 h 1021976"/>
                  <a:gd name="connsiteX136" fmla="*/ 1249354 w 1347151"/>
                  <a:gd name="connsiteY136" fmla="*/ 586781 h 1021976"/>
                  <a:gd name="connsiteX137" fmla="*/ 1254244 w 1347151"/>
                  <a:gd name="connsiteY137" fmla="*/ 613675 h 1021976"/>
                  <a:gd name="connsiteX138" fmla="*/ 1239574 w 1347151"/>
                  <a:gd name="connsiteY138" fmla="*/ 643014 h 1021976"/>
                  <a:gd name="connsiteX139" fmla="*/ 1193121 w 1347151"/>
                  <a:gd name="connsiteY139" fmla="*/ 672353 h 1021976"/>
                  <a:gd name="connsiteX140" fmla="*/ 1139332 w 1347151"/>
                  <a:gd name="connsiteY140" fmla="*/ 706582 h 1021976"/>
                  <a:gd name="connsiteX141" fmla="*/ 1107549 w 1347151"/>
                  <a:gd name="connsiteY141" fmla="*/ 718806 h 1021976"/>
                  <a:gd name="connsiteX142" fmla="*/ 1080654 w 1347151"/>
                  <a:gd name="connsiteY142" fmla="*/ 760370 h 1021976"/>
                  <a:gd name="connsiteX143" fmla="*/ 1075765 w 1347151"/>
                  <a:gd name="connsiteY143" fmla="*/ 814158 h 1021976"/>
                  <a:gd name="connsiteX144" fmla="*/ 1122218 w 1347151"/>
                  <a:gd name="connsiteY144" fmla="*/ 880171 h 1021976"/>
                  <a:gd name="connsiteX0" fmla="*/ 1122218 w 1347151"/>
                  <a:gd name="connsiteY0" fmla="*/ 880171 h 1021976"/>
                  <a:gd name="connsiteX1" fmla="*/ 1100214 w 1347151"/>
                  <a:gd name="connsiteY1" fmla="*/ 931514 h 1021976"/>
                  <a:gd name="connsiteX2" fmla="*/ 1078209 w 1347151"/>
                  <a:gd name="connsiteY2" fmla="*/ 943739 h 1021976"/>
                  <a:gd name="connsiteX3" fmla="*/ 1073320 w 1347151"/>
                  <a:gd name="connsiteY3" fmla="*/ 975523 h 1021976"/>
                  <a:gd name="connsiteX4" fmla="*/ 1036646 w 1347151"/>
                  <a:gd name="connsiteY4" fmla="*/ 985303 h 1021976"/>
                  <a:gd name="connsiteX5" fmla="*/ 1014642 w 1347151"/>
                  <a:gd name="connsiteY5" fmla="*/ 1002417 h 1021976"/>
                  <a:gd name="connsiteX6" fmla="*/ 990192 w 1347151"/>
                  <a:gd name="connsiteY6" fmla="*/ 999972 h 1021976"/>
                  <a:gd name="connsiteX7" fmla="*/ 965743 w 1347151"/>
                  <a:gd name="connsiteY7" fmla="*/ 997527 h 1021976"/>
                  <a:gd name="connsiteX8" fmla="*/ 938849 w 1347151"/>
                  <a:gd name="connsiteY8" fmla="*/ 1021976 h 1021976"/>
                  <a:gd name="connsiteX9" fmla="*/ 897285 w 1347151"/>
                  <a:gd name="connsiteY9" fmla="*/ 1014642 h 1021976"/>
                  <a:gd name="connsiteX10" fmla="*/ 897285 w 1347151"/>
                  <a:gd name="connsiteY10" fmla="*/ 980413 h 1021976"/>
                  <a:gd name="connsiteX11" fmla="*/ 875281 w 1347151"/>
                  <a:gd name="connsiteY11" fmla="*/ 951074 h 1021976"/>
                  <a:gd name="connsiteX12" fmla="*/ 858167 w 1347151"/>
                  <a:gd name="connsiteY12" fmla="*/ 911955 h 1021976"/>
                  <a:gd name="connsiteX13" fmla="*/ 889951 w 1347151"/>
                  <a:gd name="connsiteY13" fmla="*/ 858167 h 1021976"/>
                  <a:gd name="connsiteX14" fmla="*/ 936404 w 1347151"/>
                  <a:gd name="connsiteY14" fmla="*/ 806824 h 1021976"/>
                  <a:gd name="connsiteX15" fmla="*/ 977968 w 1347151"/>
                  <a:gd name="connsiteY15" fmla="*/ 770150 h 1021976"/>
                  <a:gd name="connsiteX16" fmla="*/ 987747 w 1347151"/>
                  <a:gd name="connsiteY16" fmla="*/ 718806 h 1021976"/>
                  <a:gd name="connsiteX17" fmla="*/ 958408 w 1347151"/>
                  <a:gd name="connsiteY17" fmla="*/ 696802 h 1021976"/>
                  <a:gd name="connsiteX18" fmla="*/ 941294 w 1347151"/>
                  <a:gd name="connsiteY18" fmla="*/ 682133 h 1021976"/>
                  <a:gd name="connsiteX19" fmla="*/ 931514 w 1347151"/>
                  <a:gd name="connsiteY19" fmla="*/ 657683 h 1021976"/>
                  <a:gd name="connsiteX20" fmla="*/ 902175 w 1347151"/>
                  <a:gd name="connsiteY20" fmla="*/ 611230 h 1021976"/>
                  <a:gd name="connsiteX21" fmla="*/ 855722 w 1347151"/>
                  <a:gd name="connsiteY21" fmla="*/ 599005 h 1021976"/>
                  <a:gd name="connsiteX22" fmla="*/ 828828 w 1347151"/>
                  <a:gd name="connsiteY22" fmla="*/ 599005 h 1021976"/>
                  <a:gd name="connsiteX23" fmla="*/ 801934 w 1347151"/>
                  <a:gd name="connsiteY23" fmla="*/ 613675 h 1021976"/>
                  <a:gd name="connsiteX24" fmla="*/ 750590 w 1347151"/>
                  <a:gd name="connsiteY24" fmla="*/ 606340 h 1021976"/>
                  <a:gd name="connsiteX25" fmla="*/ 706582 w 1347151"/>
                  <a:gd name="connsiteY25" fmla="*/ 643014 h 1021976"/>
                  <a:gd name="connsiteX26" fmla="*/ 689467 w 1347151"/>
                  <a:gd name="connsiteY26" fmla="*/ 679688 h 1021976"/>
                  <a:gd name="connsiteX27" fmla="*/ 669908 w 1347151"/>
                  <a:gd name="connsiteY27" fmla="*/ 726141 h 1021976"/>
                  <a:gd name="connsiteX28" fmla="*/ 672353 w 1347151"/>
                  <a:gd name="connsiteY28" fmla="*/ 755480 h 1021976"/>
                  <a:gd name="connsiteX29" fmla="*/ 611230 w 1347151"/>
                  <a:gd name="connsiteY29" fmla="*/ 789709 h 1021976"/>
                  <a:gd name="connsiteX30" fmla="*/ 581891 w 1347151"/>
                  <a:gd name="connsiteY30" fmla="*/ 848387 h 1021976"/>
                  <a:gd name="connsiteX31" fmla="*/ 584336 w 1347151"/>
                  <a:gd name="connsiteY31" fmla="*/ 933959 h 1021976"/>
                  <a:gd name="connsiteX32" fmla="*/ 584336 w 1347151"/>
                  <a:gd name="connsiteY32" fmla="*/ 958409 h 1021976"/>
                  <a:gd name="connsiteX33" fmla="*/ 586781 w 1347151"/>
                  <a:gd name="connsiteY33" fmla="*/ 1002417 h 1021976"/>
                  <a:gd name="connsiteX34" fmla="*/ 547662 w 1347151"/>
                  <a:gd name="connsiteY34" fmla="*/ 1007307 h 1021976"/>
                  <a:gd name="connsiteX35" fmla="*/ 525658 w 1347151"/>
                  <a:gd name="connsiteY35" fmla="*/ 1004862 h 1021976"/>
                  <a:gd name="connsiteX36" fmla="*/ 518323 w 1347151"/>
                  <a:gd name="connsiteY36" fmla="*/ 1002417 h 1021976"/>
                  <a:gd name="connsiteX37" fmla="*/ 484094 w 1347151"/>
                  <a:gd name="connsiteY37" fmla="*/ 992637 h 1021976"/>
                  <a:gd name="connsiteX38" fmla="*/ 447420 w 1347151"/>
                  <a:gd name="connsiteY38" fmla="*/ 963298 h 1021976"/>
                  <a:gd name="connsiteX39" fmla="*/ 447420 w 1347151"/>
                  <a:gd name="connsiteY39" fmla="*/ 929069 h 1021976"/>
                  <a:gd name="connsiteX40" fmla="*/ 437640 w 1347151"/>
                  <a:gd name="connsiteY40" fmla="*/ 892396 h 1021976"/>
                  <a:gd name="connsiteX41" fmla="*/ 420526 w 1347151"/>
                  <a:gd name="connsiteY41" fmla="*/ 865502 h 1021976"/>
                  <a:gd name="connsiteX42" fmla="*/ 386297 w 1347151"/>
                  <a:gd name="connsiteY42" fmla="*/ 831273 h 1021976"/>
                  <a:gd name="connsiteX43" fmla="*/ 359403 w 1347151"/>
                  <a:gd name="connsiteY43" fmla="*/ 779929 h 1021976"/>
                  <a:gd name="connsiteX44" fmla="*/ 334954 w 1347151"/>
                  <a:gd name="connsiteY44" fmla="*/ 735921 h 1021976"/>
                  <a:gd name="connsiteX45" fmla="*/ 327619 w 1347151"/>
                  <a:gd name="connsiteY45" fmla="*/ 699247 h 1021976"/>
                  <a:gd name="connsiteX46" fmla="*/ 369183 w 1347151"/>
                  <a:gd name="connsiteY46" fmla="*/ 665018 h 1021976"/>
                  <a:gd name="connsiteX47" fmla="*/ 391187 w 1347151"/>
                  <a:gd name="connsiteY47" fmla="*/ 628344 h 1021976"/>
                  <a:gd name="connsiteX48" fmla="*/ 371628 w 1347151"/>
                  <a:gd name="connsiteY48" fmla="*/ 589226 h 1021976"/>
                  <a:gd name="connsiteX49" fmla="*/ 359403 w 1347151"/>
                  <a:gd name="connsiteY49" fmla="*/ 572111 h 1021976"/>
                  <a:gd name="connsiteX50" fmla="*/ 347178 w 1347151"/>
                  <a:gd name="connsiteY50" fmla="*/ 564776 h 1021976"/>
                  <a:gd name="connsiteX51" fmla="*/ 325174 w 1347151"/>
                  <a:gd name="connsiteY51" fmla="*/ 562332 h 1021976"/>
                  <a:gd name="connsiteX52" fmla="*/ 303170 w 1347151"/>
                  <a:gd name="connsiteY52" fmla="*/ 567221 h 1021976"/>
                  <a:gd name="connsiteX53" fmla="*/ 278721 w 1347151"/>
                  <a:gd name="connsiteY53" fmla="*/ 581891 h 1021976"/>
                  <a:gd name="connsiteX54" fmla="*/ 266496 w 1347151"/>
                  <a:gd name="connsiteY54" fmla="*/ 603895 h 1021976"/>
                  <a:gd name="connsiteX55" fmla="*/ 242047 w 1347151"/>
                  <a:gd name="connsiteY55" fmla="*/ 618565 h 1021976"/>
                  <a:gd name="connsiteX56" fmla="*/ 215153 w 1347151"/>
                  <a:gd name="connsiteY56" fmla="*/ 616120 h 1021976"/>
                  <a:gd name="connsiteX57" fmla="*/ 195593 w 1347151"/>
                  <a:gd name="connsiteY57" fmla="*/ 625899 h 1021976"/>
                  <a:gd name="connsiteX58" fmla="*/ 190704 w 1347151"/>
                  <a:gd name="connsiteY58" fmla="*/ 630789 h 1021976"/>
                  <a:gd name="connsiteX59" fmla="*/ 173589 w 1347151"/>
                  <a:gd name="connsiteY59" fmla="*/ 635679 h 1021976"/>
                  <a:gd name="connsiteX60" fmla="*/ 151585 w 1347151"/>
                  <a:gd name="connsiteY60" fmla="*/ 650349 h 1021976"/>
                  <a:gd name="connsiteX61" fmla="*/ 127136 w 1347151"/>
                  <a:gd name="connsiteY61" fmla="*/ 645459 h 1021976"/>
                  <a:gd name="connsiteX62" fmla="*/ 95352 w 1347151"/>
                  <a:gd name="connsiteY62" fmla="*/ 657683 h 1021976"/>
                  <a:gd name="connsiteX63" fmla="*/ 70903 w 1347151"/>
                  <a:gd name="connsiteY63" fmla="*/ 667463 h 1021976"/>
                  <a:gd name="connsiteX64" fmla="*/ 44008 w 1347151"/>
                  <a:gd name="connsiteY64" fmla="*/ 662573 h 1021976"/>
                  <a:gd name="connsiteX65" fmla="*/ 0 w 1347151"/>
                  <a:gd name="connsiteY65" fmla="*/ 655238 h 1021976"/>
                  <a:gd name="connsiteX66" fmla="*/ 14669 w 1347151"/>
                  <a:gd name="connsiteY66" fmla="*/ 616120 h 1021976"/>
                  <a:gd name="connsiteX67" fmla="*/ 14669 w 1347151"/>
                  <a:gd name="connsiteY67" fmla="*/ 603895 h 1021976"/>
                  <a:gd name="connsiteX68" fmla="*/ 0 w 1347151"/>
                  <a:gd name="connsiteY68" fmla="*/ 572111 h 1021976"/>
                  <a:gd name="connsiteX69" fmla="*/ 22004 w 1347151"/>
                  <a:gd name="connsiteY69" fmla="*/ 552552 h 1021976"/>
                  <a:gd name="connsiteX70" fmla="*/ 58678 w 1347151"/>
                  <a:gd name="connsiteY70" fmla="*/ 535437 h 1021976"/>
                  <a:gd name="connsiteX71" fmla="*/ 73347 w 1347151"/>
                  <a:gd name="connsiteY71" fmla="*/ 518323 h 1021976"/>
                  <a:gd name="connsiteX72" fmla="*/ 75792 w 1347151"/>
                  <a:gd name="connsiteY72" fmla="*/ 501209 h 1021976"/>
                  <a:gd name="connsiteX73" fmla="*/ 78237 w 1347151"/>
                  <a:gd name="connsiteY73" fmla="*/ 479204 h 1021976"/>
                  <a:gd name="connsiteX74" fmla="*/ 80682 w 1347151"/>
                  <a:gd name="connsiteY74" fmla="*/ 471869 h 1021976"/>
                  <a:gd name="connsiteX75" fmla="*/ 83127 w 1347151"/>
                  <a:gd name="connsiteY75" fmla="*/ 440086 h 1021976"/>
                  <a:gd name="connsiteX76" fmla="*/ 100242 w 1347151"/>
                  <a:gd name="connsiteY76" fmla="*/ 427861 h 1021976"/>
                  <a:gd name="connsiteX77" fmla="*/ 127136 w 1347151"/>
                  <a:gd name="connsiteY77" fmla="*/ 425416 h 1021976"/>
                  <a:gd name="connsiteX78" fmla="*/ 132026 w 1347151"/>
                  <a:gd name="connsiteY78" fmla="*/ 425416 h 1021976"/>
                  <a:gd name="connsiteX79" fmla="*/ 158920 w 1347151"/>
                  <a:gd name="connsiteY79" fmla="*/ 422971 h 1021976"/>
                  <a:gd name="connsiteX80" fmla="*/ 171144 w 1347151"/>
                  <a:gd name="connsiteY80" fmla="*/ 415636 h 1021976"/>
                  <a:gd name="connsiteX81" fmla="*/ 200483 w 1347151"/>
                  <a:gd name="connsiteY81" fmla="*/ 410747 h 1021976"/>
                  <a:gd name="connsiteX82" fmla="*/ 205373 w 1347151"/>
                  <a:gd name="connsiteY82" fmla="*/ 376518 h 1021976"/>
                  <a:gd name="connsiteX83" fmla="*/ 234712 w 1347151"/>
                  <a:gd name="connsiteY83" fmla="*/ 359403 h 1021976"/>
                  <a:gd name="connsiteX84" fmla="*/ 290945 w 1347151"/>
                  <a:gd name="connsiteY84" fmla="*/ 337399 h 1021976"/>
                  <a:gd name="connsiteX85" fmla="*/ 322729 w 1347151"/>
                  <a:gd name="connsiteY85" fmla="*/ 295835 h 1021976"/>
                  <a:gd name="connsiteX86" fmla="*/ 337399 w 1347151"/>
                  <a:gd name="connsiteY86" fmla="*/ 268941 h 1021976"/>
                  <a:gd name="connsiteX87" fmla="*/ 342289 w 1347151"/>
                  <a:gd name="connsiteY87" fmla="*/ 264051 h 1021976"/>
                  <a:gd name="connsiteX88" fmla="*/ 356958 w 1347151"/>
                  <a:gd name="connsiteY88" fmla="*/ 237157 h 1021976"/>
                  <a:gd name="connsiteX89" fmla="*/ 364293 w 1347151"/>
                  <a:gd name="connsiteY89" fmla="*/ 217598 h 1021976"/>
                  <a:gd name="connsiteX90" fmla="*/ 369183 w 1347151"/>
                  <a:gd name="connsiteY90" fmla="*/ 195594 h 1021976"/>
                  <a:gd name="connsiteX91" fmla="*/ 383852 w 1347151"/>
                  <a:gd name="connsiteY91" fmla="*/ 176034 h 1021976"/>
                  <a:gd name="connsiteX92" fmla="*/ 396077 w 1347151"/>
                  <a:gd name="connsiteY92" fmla="*/ 156475 h 1021976"/>
                  <a:gd name="connsiteX93" fmla="*/ 408301 w 1347151"/>
                  <a:gd name="connsiteY93" fmla="*/ 139360 h 1021976"/>
                  <a:gd name="connsiteX94" fmla="*/ 425416 w 1347151"/>
                  <a:gd name="connsiteY94" fmla="*/ 114911 h 1021976"/>
                  <a:gd name="connsiteX95" fmla="*/ 466980 w 1347151"/>
                  <a:gd name="connsiteY95" fmla="*/ 85572 h 1021976"/>
                  <a:gd name="connsiteX96" fmla="*/ 501208 w 1347151"/>
                  <a:gd name="connsiteY96" fmla="*/ 66013 h 1021976"/>
                  <a:gd name="connsiteX97" fmla="*/ 523213 w 1347151"/>
                  <a:gd name="connsiteY97" fmla="*/ 63568 h 1021976"/>
                  <a:gd name="connsiteX98" fmla="*/ 547662 w 1347151"/>
                  <a:gd name="connsiteY98" fmla="*/ 63568 h 1021976"/>
                  <a:gd name="connsiteX99" fmla="*/ 584336 w 1347151"/>
                  <a:gd name="connsiteY99" fmla="*/ 48898 h 1021976"/>
                  <a:gd name="connsiteX100" fmla="*/ 618565 w 1347151"/>
                  <a:gd name="connsiteY100" fmla="*/ 29339 h 1021976"/>
                  <a:gd name="connsiteX101" fmla="*/ 657683 w 1347151"/>
                  <a:gd name="connsiteY101" fmla="*/ 9780 h 1021976"/>
                  <a:gd name="connsiteX102" fmla="*/ 687022 w 1347151"/>
                  <a:gd name="connsiteY102" fmla="*/ 0 h 1021976"/>
                  <a:gd name="connsiteX103" fmla="*/ 718806 w 1347151"/>
                  <a:gd name="connsiteY103" fmla="*/ 7335 h 1021976"/>
                  <a:gd name="connsiteX104" fmla="*/ 748145 w 1347151"/>
                  <a:gd name="connsiteY104" fmla="*/ 24449 h 1021976"/>
                  <a:gd name="connsiteX105" fmla="*/ 765260 w 1347151"/>
                  <a:gd name="connsiteY105" fmla="*/ 44009 h 1021976"/>
                  <a:gd name="connsiteX106" fmla="*/ 765260 w 1347151"/>
                  <a:gd name="connsiteY106" fmla="*/ 75792 h 1021976"/>
                  <a:gd name="connsiteX107" fmla="*/ 777484 w 1347151"/>
                  <a:gd name="connsiteY107" fmla="*/ 110021 h 1021976"/>
                  <a:gd name="connsiteX108" fmla="*/ 779929 w 1347151"/>
                  <a:gd name="connsiteY108" fmla="*/ 156475 h 1021976"/>
                  <a:gd name="connsiteX109" fmla="*/ 787264 w 1347151"/>
                  <a:gd name="connsiteY109" fmla="*/ 176034 h 1021976"/>
                  <a:gd name="connsiteX110" fmla="*/ 806823 w 1347151"/>
                  <a:gd name="connsiteY110" fmla="*/ 205373 h 1021976"/>
                  <a:gd name="connsiteX111" fmla="*/ 828828 w 1347151"/>
                  <a:gd name="connsiteY111" fmla="*/ 224933 h 1021976"/>
                  <a:gd name="connsiteX112" fmla="*/ 855722 w 1347151"/>
                  <a:gd name="connsiteY112" fmla="*/ 217598 h 1021976"/>
                  <a:gd name="connsiteX113" fmla="*/ 894840 w 1347151"/>
                  <a:gd name="connsiteY113" fmla="*/ 161365 h 1021976"/>
                  <a:gd name="connsiteX114" fmla="*/ 916845 w 1347151"/>
                  <a:gd name="connsiteY114" fmla="*/ 163810 h 1021976"/>
                  <a:gd name="connsiteX115" fmla="*/ 929069 w 1347151"/>
                  <a:gd name="connsiteY115" fmla="*/ 190704 h 1021976"/>
                  <a:gd name="connsiteX116" fmla="*/ 955963 w 1347151"/>
                  <a:gd name="connsiteY116" fmla="*/ 193149 h 1021976"/>
                  <a:gd name="connsiteX117" fmla="*/ 1007307 w 1347151"/>
                  <a:gd name="connsiteY117" fmla="*/ 151585 h 1021976"/>
                  <a:gd name="connsiteX118" fmla="*/ 1061095 w 1347151"/>
                  <a:gd name="connsiteY118" fmla="*/ 149140 h 1021976"/>
                  <a:gd name="connsiteX119" fmla="*/ 1085544 w 1347151"/>
                  <a:gd name="connsiteY119" fmla="*/ 163810 h 1021976"/>
                  <a:gd name="connsiteX120" fmla="*/ 1097769 w 1347151"/>
                  <a:gd name="connsiteY120" fmla="*/ 205373 h 1021976"/>
                  <a:gd name="connsiteX121" fmla="*/ 1087989 w 1347151"/>
                  <a:gd name="connsiteY121" fmla="*/ 246937 h 1021976"/>
                  <a:gd name="connsiteX122" fmla="*/ 1127108 w 1347151"/>
                  <a:gd name="connsiteY122" fmla="*/ 310505 h 1021976"/>
                  <a:gd name="connsiteX123" fmla="*/ 1127108 w 1347151"/>
                  <a:gd name="connsiteY123" fmla="*/ 310505 h 1021976"/>
                  <a:gd name="connsiteX124" fmla="*/ 1183341 w 1347151"/>
                  <a:gd name="connsiteY124" fmla="*/ 320284 h 1021976"/>
                  <a:gd name="connsiteX125" fmla="*/ 1268913 w 1347151"/>
                  <a:gd name="connsiteY125" fmla="*/ 271386 h 1021976"/>
                  <a:gd name="connsiteX126" fmla="*/ 1334926 w 1347151"/>
                  <a:gd name="connsiteY126" fmla="*/ 278721 h 1021976"/>
                  <a:gd name="connsiteX127" fmla="*/ 1347151 w 1347151"/>
                  <a:gd name="connsiteY127" fmla="*/ 320284 h 1021976"/>
                  <a:gd name="connsiteX128" fmla="*/ 1317812 w 1347151"/>
                  <a:gd name="connsiteY128" fmla="*/ 354513 h 1021976"/>
                  <a:gd name="connsiteX129" fmla="*/ 1293362 w 1347151"/>
                  <a:gd name="connsiteY129" fmla="*/ 371628 h 1021976"/>
                  <a:gd name="connsiteX130" fmla="*/ 1290918 w 1347151"/>
                  <a:gd name="connsiteY130" fmla="*/ 410747 h 1021976"/>
                  <a:gd name="connsiteX131" fmla="*/ 1268913 w 1347151"/>
                  <a:gd name="connsiteY131" fmla="*/ 462090 h 1021976"/>
                  <a:gd name="connsiteX132" fmla="*/ 1239574 w 1347151"/>
                  <a:gd name="connsiteY132" fmla="*/ 486539 h 1021976"/>
                  <a:gd name="connsiteX133" fmla="*/ 1232239 w 1347151"/>
                  <a:gd name="connsiteY133" fmla="*/ 530548 h 1021976"/>
                  <a:gd name="connsiteX134" fmla="*/ 1244464 w 1347151"/>
                  <a:gd name="connsiteY134" fmla="*/ 562332 h 1021976"/>
                  <a:gd name="connsiteX135" fmla="*/ 1264023 w 1347151"/>
                  <a:gd name="connsiteY135" fmla="*/ 569666 h 1021976"/>
                  <a:gd name="connsiteX136" fmla="*/ 1249354 w 1347151"/>
                  <a:gd name="connsiteY136" fmla="*/ 586781 h 1021976"/>
                  <a:gd name="connsiteX137" fmla="*/ 1254244 w 1347151"/>
                  <a:gd name="connsiteY137" fmla="*/ 613675 h 1021976"/>
                  <a:gd name="connsiteX138" fmla="*/ 1239574 w 1347151"/>
                  <a:gd name="connsiteY138" fmla="*/ 643014 h 1021976"/>
                  <a:gd name="connsiteX139" fmla="*/ 1193121 w 1347151"/>
                  <a:gd name="connsiteY139" fmla="*/ 672353 h 1021976"/>
                  <a:gd name="connsiteX140" fmla="*/ 1139332 w 1347151"/>
                  <a:gd name="connsiteY140" fmla="*/ 706582 h 1021976"/>
                  <a:gd name="connsiteX141" fmla="*/ 1107549 w 1347151"/>
                  <a:gd name="connsiteY141" fmla="*/ 718806 h 1021976"/>
                  <a:gd name="connsiteX142" fmla="*/ 1080654 w 1347151"/>
                  <a:gd name="connsiteY142" fmla="*/ 760370 h 1021976"/>
                  <a:gd name="connsiteX143" fmla="*/ 1075765 w 1347151"/>
                  <a:gd name="connsiteY143" fmla="*/ 814158 h 1021976"/>
                  <a:gd name="connsiteX144" fmla="*/ 1122218 w 1347151"/>
                  <a:gd name="connsiteY144" fmla="*/ 880171 h 1021976"/>
                  <a:gd name="connsiteX0" fmla="*/ 1122218 w 1347151"/>
                  <a:gd name="connsiteY0" fmla="*/ 880171 h 1021976"/>
                  <a:gd name="connsiteX1" fmla="*/ 1100214 w 1347151"/>
                  <a:gd name="connsiteY1" fmla="*/ 931514 h 1021976"/>
                  <a:gd name="connsiteX2" fmla="*/ 1078209 w 1347151"/>
                  <a:gd name="connsiteY2" fmla="*/ 943739 h 1021976"/>
                  <a:gd name="connsiteX3" fmla="*/ 1073320 w 1347151"/>
                  <a:gd name="connsiteY3" fmla="*/ 975523 h 1021976"/>
                  <a:gd name="connsiteX4" fmla="*/ 1036646 w 1347151"/>
                  <a:gd name="connsiteY4" fmla="*/ 985303 h 1021976"/>
                  <a:gd name="connsiteX5" fmla="*/ 1014642 w 1347151"/>
                  <a:gd name="connsiteY5" fmla="*/ 1002417 h 1021976"/>
                  <a:gd name="connsiteX6" fmla="*/ 990192 w 1347151"/>
                  <a:gd name="connsiteY6" fmla="*/ 999972 h 1021976"/>
                  <a:gd name="connsiteX7" fmla="*/ 965743 w 1347151"/>
                  <a:gd name="connsiteY7" fmla="*/ 997527 h 1021976"/>
                  <a:gd name="connsiteX8" fmla="*/ 938849 w 1347151"/>
                  <a:gd name="connsiteY8" fmla="*/ 1021976 h 1021976"/>
                  <a:gd name="connsiteX9" fmla="*/ 897285 w 1347151"/>
                  <a:gd name="connsiteY9" fmla="*/ 1014642 h 1021976"/>
                  <a:gd name="connsiteX10" fmla="*/ 897285 w 1347151"/>
                  <a:gd name="connsiteY10" fmla="*/ 980413 h 1021976"/>
                  <a:gd name="connsiteX11" fmla="*/ 875281 w 1347151"/>
                  <a:gd name="connsiteY11" fmla="*/ 951074 h 1021976"/>
                  <a:gd name="connsiteX12" fmla="*/ 858167 w 1347151"/>
                  <a:gd name="connsiteY12" fmla="*/ 911955 h 1021976"/>
                  <a:gd name="connsiteX13" fmla="*/ 889951 w 1347151"/>
                  <a:gd name="connsiteY13" fmla="*/ 858167 h 1021976"/>
                  <a:gd name="connsiteX14" fmla="*/ 936404 w 1347151"/>
                  <a:gd name="connsiteY14" fmla="*/ 806824 h 1021976"/>
                  <a:gd name="connsiteX15" fmla="*/ 977968 w 1347151"/>
                  <a:gd name="connsiteY15" fmla="*/ 770150 h 1021976"/>
                  <a:gd name="connsiteX16" fmla="*/ 987747 w 1347151"/>
                  <a:gd name="connsiteY16" fmla="*/ 718806 h 1021976"/>
                  <a:gd name="connsiteX17" fmla="*/ 958408 w 1347151"/>
                  <a:gd name="connsiteY17" fmla="*/ 696802 h 1021976"/>
                  <a:gd name="connsiteX18" fmla="*/ 941294 w 1347151"/>
                  <a:gd name="connsiteY18" fmla="*/ 682133 h 1021976"/>
                  <a:gd name="connsiteX19" fmla="*/ 931514 w 1347151"/>
                  <a:gd name="connsiteY19" fmla="*/ 657683 h 1021976"/>
                  <a:gd name="connsiteX20" fmla="*/ 902175 w 1347151"/>
                  <a:gd name="connsiteY20" fmla="*/ 611230 h 1021976"/>
                  <a:gd name="connsiteX21" fmla="*/ 855722 w 1347151"/>
                  <a:gd name="connsiteY21" fmla="*/ 599005 h 1021976"/>
                  <a:gd name="connsiteX22" fmla="*/ 828828 w 1347151"/>
                  <a:gd name="connsiteY22" fmla="*/ 599005 h 1021976"/>
                  <a:gd name="connsiteX23" fmla="*/ 801934 w 1347151"/>
                  <a:gd name="connsiteY23" fmla="*/ 613675 h 1021976"/>
                  <a:gd name="connsiteX24" fmla="*/ 750590 w 1347151"/>
                  <a:gd name="connsiteY24" fmla="*/ 606340 h 1021976"/>
                  <a:gd name="connsiteX25" fmla="*/ 706582 w 1347151"/>
                  <a:gd name="connsiteY25" fmla="*/ 643014 h 1021976"/>
                  <a:gd name="connsiteX26" fmla="*/ 689467 w 1347151"/>
                  <a:gd name="connsiteY26" fmla="*/ 679688 h 1021976"/>
                  <a:gd name="connsiteX27" fmla="*/ 669908 w 1347151"/>
                  <a:gd name="connsiteY27" fmla="*/ 726141 h 1021976"/>
                  <a:gd name="connsiteX28" fmla="*/ 672353 w 1347151"/>
                  <a:gd name="connsiteY28" fmla="*/ 755480 h 1021976"/>
                  <a:gd name="connsiteX29" fmla="*/ 611230 w 1347151"/>
                  <a:gd name="connsiteY29" fmla="*/ 789709 h 1021976"/>
                  <a:gd name="connsiteX30" fmla="*/ 581891 w 1347151"/>
                  <a:gd name="connsiteY30" fmla="*/ 848387 h 1021976"/>
                  <a:gd name="connsiteX31" fmla="*/ 584336 w 1347151"/>
                  <a:gd name="connsiteY31" fmla="*/ 933959 h 1021976"/>
                  <a:gd name="connsiteX32" fmla="*/ 584336 w 1347151"/>
                  <a:gd name="connsiteY32" fmla="*/ 958409 h 1021976"/>
                  <a:gd name="connsiteX33" fmla="*/ 586781 w 1347151"/>
                  <a:gd name="connsiteY33" fmla="*/ 1002417 h 1021976"/>
                  <a:gd name="connsiteX34" fmla="*/ 547662 w 1347151"/>
                  <a:gd name="connsiteY34" fmla="*/ 1007307 h 1021976"/>
                  <a:gd name="connsiteX35" fmla="*/ 525658 w 1347151"/>
                  <a:gd name="connsiteY35" fmla="*/ 1004862 h 1021976"/>
                  <a:gd name="connsiteX36" fmla="*/ 518323 w 1347151"/>
                  <a:gd name="connsiteY36" fmla="*/ 1002417 h 1021976"/>
                  <a:gd name="connsiteX37" fmla="*/ 484094 w 1347151"/>
                  <a:gd name="connsiteY37" fmla="*/ 992637 h 1021976"/>
                  <a:gd name="connsiteX38" fmla="*/ 447420 w 1347151"/>
                  <a:gd name="connsiteY38" fmla="*/ 963298 h 1021976"/>
                  <a:gd name="connsiteX39" fmla="*/ 447420 w 1347151"/>
                  <a:gd name="connsiteY39" fmla="*/ 929069 h 1021976"/>
                  <a:gd name="connsiteX40" fmla="*/ 437640 w 1347151"/>
                  <a:gd name="connsiteY40" fmla="*/ 892396 h 1021976"/>
                  <a:gd name="connsiteX41" fmla="*/ 420526 w 1347151"/>
                  <a:gd name="connsiteY41" fmla="*/ 865502 h 1021976"/>
                  <a:gd name="connsiteX42" fmla="*/ 386297 w 1347151"/>
                  <a:gd name="connsiteY42" fmla="*/ 831273 h 1021976"/>
                  <a:gd name="connsiteX43" fmla="*/ 359403 w 1347151"/>
                  <a:gd name="connsiteY43" fmla="*/ 779929 h 1021976"/>
                  <a:gd name="connsiteX44" fmla="*/ 334954 w 1347151"/>
                  <a:gd name="connsiteY44" fmla="*/ 735921 h 1021976"/>
                  <a:gd name="connsiteX45" fmla="*/ 327619 w 1347151"/>
                  <a:gd name="connsiteY45" fmla="*/ 699247 h 1021976"/>
                  <a:gd name="connsiteX46" fmla="*/ 369183 w 1347151"/>
                  <a:gd name="connsiteY46" fmla="*/ 665018 h 1021976"/>
                  <a:gd name="connsiteX47" fmla="*/ 391187 w 1347151"/>
                  <a:gd name="connsiteY47" fmla="*/ 628344 h 1021976"/>
                  <a:gd name="connsiteX48" fmla="*/ 371628 w 1347151"/>
                  <a:gd name="connsiteY48" fmla="*/ 589226 h 1021976"/>
                  <a:gd name="connsiteX49" fmla="*/ 359403 w 1347151"/>
                  <a:gd name="connsiteY49" fmla="*/ 572111 h 1021976"/>
                  <a:gd name="connsiteX50" fmla="*/ 347178 w 1347151"/>
                  <a:gd name="connsiteY50" fmla="*/ 564776 h 1021976"/>
                  <a:gd name="connsiteX51" fmla="*/ 325174 w 1347151"/>
                  <a:gd name="connsiteY51" fmla="*/ 562332 h 1021976"/>
                  <a:gd name="connsiteX52" fmla="*/ 303170 w 1347151"/>
                  <a:gd name="connsiteY52" fmla="*/ 567221 h 1021976"/>
                  <a:gd name="connsiteX53" fmla="*/ 278721 w 1347151"/>
                  <a:gd name="connsiteY53" fmla="*/ 581891 h 1021976"/>
                  <a:gd name="connsiteX54" fmla="*/ 266496 w 1347151"/>
                  <a:gd name="connsiteY54" fmla="*/ 603895 h 1021976"/>
                  <a:gd name="connsiteX55" fmla="*/ 242047 w 1347151"/>
                  <a:gd name="connsiteY55" fmla="*/ 618565 h 1021976"/>
                  <a:gd name="connsiteX56" fmla="*/ 215153 w 1347151"/>
                  <a:gd name="connsiteY56" fmla="*/ 616120 h 1021976"/>
                  <a:gd name="connsiteX57" fmla="*/ 195593 w 1347151"/>
                  <a:gd name="connsiteY57" fmla="*/ 625899 h 1021976"/>
                  <a:gd name="connsiteX58" fmla="*/ 190704 w 1347151"/>
                  <a:gd name="connsiteY58" fmla="*/ 630789 h 1021976"/>
                  <a:gd name="connsiteX59" fmla="*/ 173589 w 1347151"/>
                  <a:gd name="connsiteY59" fmla="*/ 635679 h 1021976"/>
                  <a:gd name="connsiteX60" fmla="*/ 151585 w 1347151"/>
                  <a:gd name="connsiteY60" fmla="*/ 650349 h 1021976"/>
                  <a:gd name="connsiteX61" fmla="*/ 127136 w 1347151"/>
                  <a:gd name="connsiteY61" fmla="*/ 645459 h 1021976"/>
                  <a:gd name="connsiteX62" fmla="*/ 95352 w 1347151"/>
                  <a:gd name="connsiteY62" fmla="*/ 657683 h 1021976"/>
                  <a:gd name="connsiteX63" fmla="*/ 70903 w 1347151"/>
                  <a:gd name="connsiteY63" fmla="*/ 667463 h 1021976"/>
                  <a:gd name="connsiteX64" fmla="*/ 44008 w 1347151"/>
                  <a:gd name="connsiteY64" fmla="*/ 662573 h 1021976"/>
                  <a:gd name="connsiteX65" fmla="*/ 0 w 1347151"/>
                  <a:gd name="connsiteY65" fmla="*/ 655238 h 1021976"/>
                  <a:gd name="connsiteX66" fmla="*/ 14669 w 1347151"/>
                  <a:gd name="connsiteY66" fmla="*/ 616120 h 1021976"/>
                  <a:gd name="connsiteX67" fmla="*/ 14669 w 1347151"/>
                  <a:gd name="connsiteY67" fmla="*/ 603895 h 1021976"/>
                  <a:gd name="connsiteX68" fmla="*/ 0 w 1347151"/>
                  <a:gd name="connsiteY68" fmla="*/ 572111 h 1021976"/>
                  <a:gd name="connsiteX69" fmla="*/ 22004 w 1347151"/>
                  <a:gd name="connsiteY69" fmla="*/ 552552 h 1021976"/>
                  <a:gd name="connsiteX70" fmla="*/ 58678 w 1347151"/>
                  <a:gd name="connsiteY70" fmla="*/ 535437 h 1021976"/>
                  <a:gd name="connsiteX71" fmla="*/ 73347 w 1347151"/>
                  <a:gd name="connsiteY71" fmla="*/ 518323 h 1021976"/>
                  <a:gd name="connsiteX72" fmla="*/ 75792 w 1347151"/>
                  <a:gd name="connsiteY72" fmla="*/ 501209 h 1021976"/>
                  <a:gd name="connsiteX73" fmla="*/ 78237 w 1347151"/>
                  <a:gd name="connsiteY73" fmla="*/ 479204 h 1021976"/>
                  <a:gd name="connsiteX74" fmla="*/ 80682 w 1347151"/>
                  <a:gd name="connsiteY74" fmla="*/ 471869 h 1021976"/>
                  <a:gd name="connsiteX75" fmla="*/ 83127 w 1347151"/>
                  <a:gd name="connsiteY75" fmla="*/ 440086 h 1021976"/>
                  <a:gd name="connsiteX76" fmla="*/ 100242 w 1347151"/>
                  <a:gd name="connsiteY76" fmla="*/ 427861 h 1021976"/>
                  <a:gd name="connsiteX77" fmla="*/ 127136 w 1347151"/>
                  <a:gd name="connsiteY77" fmla="*/ 425416 h 1021976"/>
                  <a:gd name="connsiteX78" fmla="*/ 132026 w 1347151"/>
                  <a:gd name="connsiteY78" fmla="*/ 425416 h 1021976"/>
                  <a:gd name="connsiteX79" fmla="*/ 158920 w 1347151"/>
                  <a:gd name="connsiteY79" fmla="*/ 422971 h 1021976"/>
                  <a:gd name="connsiteX80" fmla="*/ 171144 w 1347151"/>
                  <a:gd name="connsiteY80" fmla="*/ 415636 h 1021976"/>
                  <a:gd name="connsiteX81" fmla="*/ 200483 w 1347151"/>
                  <a:gd name="connsiteY81" fmla="*/ 410747 h 1021976"/>
                  <a:gd name="connsiteX82" fmla="*/ 205373 w 1347151"/>
                  <a:gd name="connsiteY82" fmla="*/ 376518 h 1021976"/>
                  <a:gd name="connsiteX83" fmla="*/ 234712 w 1347151"/>
                  <a:gd name="connsiteY83" fmla="*/ 359403 h 1021976"/>
                  <a:gd name="connsiteX84" fmla="*/ 290945 w 1347151"/>
                  <a:gd name="connsiteY84" fmla="*/ 337399 h 1021976"/>
                  <a:gd name="connsiteX85" fmla="*/ 322729 w 1347151"/>
                  <a:gd name="connsiteY85" fmla="*/ 295835 h 1021976"/>
                  <a:gd name="connsiteX86" fmla="*/ 337399 w 1347151"/>
                  <a:gd name="connsiteY86" fmla="*/ 268941 h 1021976"/>
                  <a:gd name="connsiteX87" fmla="*/ 342289 w 1347151"/>
                  <a:gd name="connsiteY87" fmla="*/ 264051 h 1021976"/>
                  <a:gd name="connsiteX88" fmla="*/ 356958 w 1347151"/>
                  <a:gd name="connsiteY88" fmla="*/ 237157 h 1021976"/>
                  <a:gd name="connsiteX89" fmla="*/ 364293 w 1347151"/>
                  <a:gd name="connsiteY89" fmla="*/ 217598 h 1021976"/>
                  <a:gd name="connsiteX90" fmla="*/ 369183 w 1347151"/>
                  <a:gd name="connsiteY90" fmla="*/ 195594 h 1021976"/>
                  <a:gd name="connsiteX91" fmla="*/ 383852 w 1347151"/>
                  <a:gd name="connsiteY91" fmla="*/ 176034 h 1021976"/>
                  <a:gd name="connsiteX92" fmla="*/ 396077 w 1347151"/>
                  <a:gd name="connsiteY92" fmla="*/ 156475 h 1021976"/>
                  <a:gd name="connsiteX93" fmla="*/ 408301 w 1347151"/>
                  <a:gd name="connsiteY93" fmla="*/ 139360 h 1021976"/>
                  <a:gd name="connsiteX94" fmla="*/ 425416 w 1347151"/>
                  <a:gd name="connsiteY94" fmla="*/ 114911 h 1021976"/>
                  <a:gd name="connsiteX95" fmla="*/ 466980 w 1347151"/>
                  <a:gd name="connsiteY95" fmla="*/ 85572 h 1021976"/>
                  <a:gd name="connsiteX96" fmla="*/ 501208 w 1347151"/>
                  <a:gd name="connsiteY96" fmla="*/ 66013 h 1021976"/>
                  <a:gd name="connsiteX97" fmla="*/ 523213 w 1347151"/>
                  <a:gd name="connsiteY97" fmla="*/ 63568 h 1021976"/>
                  <a:gd name="connsiteX98" fmla="*/ 547662 w 1347151"/>
                  <a:gd name="connsiteY98" fmla="*/ 63568 h 1021976"/>
                  <a:gd name="connsiteX99" fmla="*/ 584336 w 1347151"/>
                  <a:gd name="connsiteY99" fmla="*/ 48898 h 1021976"/>
                  <a:gd name="connsiteX100" fmla="*/ 618565 w 1347151"/>
                  <a:gd name="connsiteY100" fmla="*/ 29339 h 1021976"/>
                  <a:gd name="connsiteX101" fmla="*/ 657683 w 1347151"/>
                  <a:gd name="connsiteY101" fmla="*/ 9780 h 1021976"/>
                  <a:gd name="connsiteX102" fmla="*/ 687022 w 1347151"/>
                  <a:gd name="connsiteY102" fmla="*/ 0 h 1021976"/>
                  <a:gd name="connsiteX103" fmla="*/ 718806 w 1347151"/>
                  <a:gd name="connsiteY103" fmla="*/ 7335 h 1021976"/>
                  <a:gd name="connsiteX104" fmla="*/ 748145 w 1347151"/>
                  <a:gd name="connsiteY104" fmla="*/ 24449 h 1021976"/>
                  <a:gd name="connsiteX105" fmla="*/ 765260 w 1347151"/>
                  <a:gd name="connsiteY105" fmla="*/ 44009 h 1021976"/>
                  <a:gd name="connsiteX106" fmla="*/ 765260 w 1347151"/>
                  <a:gd name="connsiteY106" fmla="*/ 75792 h 1021976"/>
                  <a:gd name="connsiteX107" fmla="*/ 777484 w 1347151"/>
                  <a:gd name="connsiteY107" fmla="*/ 110021 h 1021976"/>
                  <a:gd name="connsiteX108" fmla="*/ 779929 w 1347151"/>
                  <a:gd name="connsiteY108" fmla="*/ 156475 h 1021976"/>
                  <a:gd name="connsiteX109" fmla="*/ 787264 w 1347151"/>
                  <a:gd name="connsiteY109" fmla="*/ 176034 h 1021976"/>
                  <a:gd name="connsiteX110" fmla="*/ 806823 w 1347151"/>
                  <a:gd name="connsiteY110" fmla="*/ 205373 h 1021976"/>
                  <a:gd name="connsiteX111" fmla="*/ 828828 w 1347151"/>
                  <a:gd name="connsiteY111" fmla="*/ 224933 h 1021976"/>
                  <a:gd name="connsiteX112" fmla="*/ 855722 w 1347151"/>
                  <a:gd name="connsiteY112" fmla="*/ 217598 h 1021976"/>
                  <a:gd name="connsiteX113" fmla="*/ 894840 w 1347151"/>
                  <a:gd name="connsiteY113" fmla="*/ 161365 h 1021976"/>
                  <a:gd name="connsiteX114" fmla="*/ 916845 w 1347151"/>
                  <a:gd name="connsiteY114" fmla="*/ 163810 h 1021976"/>
                  <a:gd name="connsiteX115" fmla="*/ 929069 w 1347151"/>
                  <a:gd name="connsiteY115" fmla="*/ 190704 h 1021976"/>
                  <a:gd name="connsiteX116" fmla="*/ 955963 w 1347151"/>
                  <a:gd name="connsiteY116" fmla="*/ 193149 h 1021976"/>
                  <a:gd name="connsiteX117" fmla="*/ 1007307 w 1347151"/>
                  <a:gd name="connsiteY117" fmla="*/ 151585 h 1021976"/>
                  <a:gd name="connsiteX118" fmla="*/ 1061095 w 1347151"/>
                  <a:gd name="connsiteY118" fmla="*/ 149140 h 1021976"/>
                  <a:gd name="connsiteX119" fmla="*/ 1085544 w 1347151"/>
                  <a:gd name="connsiteY119" fmla="*/ 163810 h 1021976"/>
                  <a:gd name="connsiteX120" fmla="*/ 1097769 w 1347151"/>
                  <a:gd name="connsiteY120" fmla="*/ 205373 h 1021976"/>
                  <a:gd name="connsiteX121" fmla="*/ 1087989 w 1347151"/>
                  <a:gd name="connsiteY121" fmla="*/ 246937 h 1021976"/>
                  <a:gd name="connsiteX122" fmla="*/ 1127108 w 1347151"/>
                  <a:gd name="connsiteY122" fmla="*/ 310505 h 1021976"/>
                  <a:gd name="connsiteX123" fmla="*/ 1127108 w 1347151"/>
                  <a:gd name="connsiteY123" fmla="*/ 310505 h 1021976"/>
                  <a:gd name="connsiteX124" fmla="*/ 1183341 w 1347151"/>
                  <a:gd name="connsiteY124" fmla="*/ 320284 h 1021976"/>
                  <a:gd name="connsiteX125" fmla="*/ 1268913 w 1347151"/>
                  <a:gd name="connsiteY125" fmla="*/ 271386 h 1021976"/>
                  <a:gd name="connsiteX126" fmla="*/ 1334926 w 1347151"/>
                  <a:gd name="connsiteY126" fmla="*/ 278721 h 1021976"/>
                  <a:gd name="connsiteX127" fmla="*/ 1347151 w 1347151"/>
                  <a:gd name="connsiteY127" fmla="*/ 320284 h 1021976"/>
                  <a:gd name="connsiteX128" fmla="*/ 1317812 w 1347151"/>
                  <a:gd name="connsiteY128" fmla="*/ 354513 h 1021976"/>
                  <a:gd name="connsiteX129" fmla="*/ 1293362 w 1347151"/>
                  <a:gd name="connsiteY129" fmla="*/ 371628 h 1021976"/>
                  <a:gd name="connsiteX130" fmla="*/ 1290918 w 1347151"/>
                  <a:gd name="connsiteY130" fmla="*/ 410747 h 1021976"/>
                  <a:gd name="connsiteX131" fmla="*/ 1268913 w 1347151"/>
                  <a:gd name="connsiteY131" fmla="*/ 462090 h 1021976"/>
                  <a:gd name="connsiteX132" fmla="*/ 1239574 w 1347151"/>
                  <a:gd name="connsiteY132" fmla="*/ 486539 h 1021976"/>
                  <a:gd name="connsiteX133" fmla="*/ 1232239 w 1347151"/>
                  <a:gd name="connsiteY133" fmla="*/ 530548 h 1021976"/>
                  <a:gd name="connsiteX134" fmla="*/ 1244464 w 1347151"/>
                  <a:gd name="connsiteY134" fmla="*/ 562332 h 1021976"/>
                  <a:gd name="connsiteX135" fmla="*/ 1264023 w 1347151"/>
                  <a:gd name="connsiteY135" fmla="*/ 569666 h 1021976"/>
                  <a:gd name="connsiteX136" fmla="*/ 1249354 w 1347151"/>
                  <a:gd name="connsiteY136" fmla="*/ 586781 h 1021976"/>
                  <a:gd name="connsiteX137" fmla="*/ 1254244 w 1347151"/>
                  <a:gd name="connsiteY137" fmla="*/ 613675 h 1021976"/>
                  <a:gd name="connsiteX138" fmla="*/ 1239574 w 1347151"/>
                  <a:gd name="connsiteY138" fmla="*/ 643014 h 1021976"/>
                  <a:gd name="connsiteX139" fmla="*/ 1193121 w 1347151"/>
                  <a:gd name="connsiteY139" fmla="*/ 672353 h 1021976"/>
                  <a:gd name="connsiteX140" fmla="*/ 1139332 w 1347151"/>
                  <a:gd name="connsiteY140" fmla="*/ 706582 h 1021976"/>
                  <a:gd name="connsiteX141" fmla="*/ 1107549 w 1347151"/>
                  <a:gd name="connsiteY141" fmla="*/ 718806 h 1021976"/>
                  <a:gd name="connsiteX142" fmla="*/ 1080654 w 1347151"/>
                  <a:gd name="connsiteY142" fmla="*/ 760370 h 1021976"/>
                  <a:gd name="connsiteX143" fmla="*/ 1075765 w 1347151"/>
                  <a:gd name="connsiteY143" fmla="*/ 814158 h 1021976"/>
                  <a:gd name="connsiteX144" fmla="*/ 1122218 w 1347151"/>
                  <a:gd name="connsiteY144" fmla="*/ 880171 h 1021976"/>
                  <a:gd name="connsiteX0" fmla="*/ 1122218 w 1347151"/>
                  <a:gd name="connsiteY0" fmla="*/ 880171 h 1021976"/>
                  <a:gd name="connsiteX1" fmla="*/ 1100214 w 1347151"/>
                  <a:gd name="connsiteY1" fmla="*/ 931514 h 1021976"/>
                  <a:gd name="connsiteX2" fmla="*/ 1078209 w 1347151"/>
                  <a:gd name="connsiteY2" fmla="*/ 943739 h 1021976"/>
                  <a:gd name="connsiteX3" fmla="*/ 1073320 w 1347151"/>
                  <a:gd name="connsiteY3" fmla="*/ 975523 h 1021976"/>
                  <a:gd name="connsiteX4" fmla="*/ 1036646 w 1347151"/>
                  <a:gd name="connsiteY4" fmla="*/ 985303 h 1021976"/>
                  <a:gd name="connsiteX5" fmla="*/ 1014642 w 1347151"/>
                  <a:gd name="connsiteY5" fmla="*/ 1002417 h 1021976"/>
                  <a:gd name="connsiteX6" fmla="*/ 990192 w 1347151"/>
                  <a:gd name="connsiteY6" fmla="*/ 999972 h 1021976"/>
                  <a:gd name="connsiteX7" fmla="*/ 965743 w 1347151"/>
                  <a:gd name="connsiteY7" fmla="*/ 997527 h 1021976"/>
                  <a:gd name="connsiteX8" fmla="*/ 938849 w 1347151"/>
                  <a:gd name="connsiteY8" fmla="*/ 1021976 h 1021976"/>
                  <a:gd name="connsiteX9" fmla="*/ 897285 w 1347151"/>
                  <a:gd name="connsiteY9" fmla="*/ 1014642 h 1021976"/>
                  <a:gd name="connsiteX10" fmla="*/ 897285 w 1347151"/>
                  <a:gd name="connsiteY10" fmla="*/ 980413 h 1021976"/>
                  <a:gd name="connsiteX11" fmla="*/ 875281 w 1347151"/>
                  <a:gd name="connsiteY11" fmla="*/ 951074 h 1021976"/>
                  <a:gd name="connsiteX12" fmla="*/ 858167 w 1347151"/>
                  <a:gd name="connsiteY12" fmla="*/ 911955 h 1021976"/>
                  <a:gd name="connsiteX13" fmla="*/ 889951 w 1347151"/>
                  <a:gd name="connsiteY13" fmla="*/ 858167 h 1021976"/>
                  <a:gd name="connsiteX14" fmla="*/ 936404 w 1347151"/>
                  <a:gd name="connsiteY14" fmla="*/ 806824 h 1021976"/>
                  <a:gd name="connsiteX15" fmla="*/ 977968 w 1347151"/>
                  <a:gd name="connsiteY15" fmla="*/ 770150 h 1021976"/>
                  <a:gd name="connsiteX16" fmla="*/ 987747 w 1347151"/>
                  <a:gd name="connsiteY16" fmla="*/ 718806 h 1021976"/>
                  <a:gd name="connsiteX17" fmla="*/ 958408 w 1347151"/>
                  <a:gd name="connsiteY17" fmla="*/ 696802 h 1021976"/>
                  <a:gd name="connsiteX18" fmla="*/ 941294 w 1347151"/>
                  <a:gd name="connsiteY18" fmla="*/ 682133 h 1021976"/>
                  <a:gd name="connsiteX19" fmla="*/ 931514 w 1347151"/>
                  <a:gd name="connsiteY19" fmla="*/ 657683 h 1021976"/>
                  <a:gd name="connsiteX20" fmla="*/ 902175 w 1347151"/>
                  <a:gd name="connsiteY20" fmla="*/ 611230 h 1021976"/>
                  <a:gd name="connsiteX21" fmla="*/ 855722 w 1347151"/>
                  <a:gd name="connsiteY21" fmla="*/ 599005 h 1021976"/>
                  <a:gd name="connsiteX22" fmla="*/ 828828 w 1347151"/>
                  <a:gd name="connsiteY22" fmla="*/ 599005 h 1021976"/>
                  <a:gd name="connsiteX23" fmla="*/ 801934 w 1347151"/>
                  <a:gd name="connsiteY23" fmla="*/ 613675 h 1021976"/>
                  <a:gd name="connsiteX24" fmla="*/ 750590 w 1347151"/>
                  <a:gd name="connsiteY24" fmla="*/ 606340 h 1021976"/>
                  <a:gd name="connsiteX25" fmla="*/ 706582 w 1347151"/>
                  <a:gd name="connsiteY25" fmla="*/ 643014 h 1021976"/>
                  <a:gd name="connsiteX26" fmla="*/ 689467 w 1347151"/>
                  <a:gd name="connsiteY26" fmla="*/ 679688 h 1021976"/>
                  <a:gd name="connsiteX27" fmla="*/ 669908 w 1347151"/>
                  <a:gd name="connsiteY27" fmla="*/ 726141 h 1021976"/>
                  <a:gd name="connsiteX28" fmla="*/ 672353 w 1347151"/>
                  <a:gd name="connsiteY28" fmla="*/ 755480 h 1021976"/>
                  <a:gd name="connsiteX29" fmla="*/ 611230 w 1347151"/>
                  <a:gd name="connsiteY29" fmla="*/ 789709 h 1021976"/>
                  <a:gd name="connsiteX30" fmla="*/ 581891 w 1347151"/>
                  <a:gd name="connsiteY30" fmla="*/ 848387 h 1021976"/>
                  <a:gd name="connsiteX31" fmla="*/ 584336 w 1347151"/>
                  <a:gd name="connsiteY31" fmla="*/ 933959 h 1021976"/>
                  <a:gd name="connsiteX32" fmla="*/ 584336 w 1347151"/>
                  <a:gd name="connsiteY32" fmla="*/ 958409 h 1021976"/>
                  <a:gd name="connsiteX33" fmla="*/ 586781 w 1347151"/>
                  <a:gd name="connsiteY33" fmla="*/ 1002417 h 1021976"/>
                  <a:gd name="connsiteX34" fmla="*/ 547662 w 1347151"/>
                  <a:gd name="connsiteY34" fmla="*/ 1007307 h 1021976"/>
                  <a:gd name="connsiteX35" fmla="*/ 525658 w 1347151"/>
                  <a:gd name="connsiteY35" fmla="*/ 1004862 h 1021976"/>
                  <a:gd name="connsiteX36" fmla="*/ 518323 w 1347151"/>
                  <a:gd name="connsiteY36" fmla="*/ 1002417 h 1021976"/>
                  <a:gd name="connsiteX37" fmla="*/ 484094 w 1347151"/>
                  <a:gd name="connsiteY37" fmla="*/ 992637 h 1021976"/>
                  <a:gd name="connsiteX38" fmla="*/ 447420 w 1347151"/>
                  <a:gd name="connsiteY38" fmla="*/ 963298 h 1021976"/>
                  <a:gd name="connsiteX39" fmla="*/ 447420 w 1347151"/>
                  <a:gd name="connsiteY39" fmla="*/ 929069 h 1021976"/>
                  <a:gd name="connsiteX40" fmla="*/ 437640 w 1347151"/>
                  <a:gd name="connsiteY40" fmla="*/ 892396 h 1021976"/>
                  <a:gd name="connsiteX41" fmla="*/ 420526 w 1347151"/>
                  <a:gd name="connsiteY41" fmla="*/ 865502 h 1021976"/>
                  <a:gd name="connsiteX42" fmla="*/ 386297 w 1347151"/>
                  <a:gd name="connsiteY42" fmla="*/ 831273 h 1021976"/>
                  <a:gd name="connsiteX43" fmla="*/ 359403 w 1347151"/>
                  <a:gd name="connsiteY43" fmla="*/ 779929 h 1021976"/>
                  <a:gd name="connsiteX44" fmla="*/ 334954 w 1347151"/>
                  <a:gd name="connsiteY44" fmla="*/ 735921 h 1021976"/>
                  <a:gd name="connsiteX45" fmla="*/ 327619 w 1347151"/>
                  <a:gd name="connsiteY45" fmla="*/ 699247 h 1021976"/>
                  <a:gd name="connsiteX46" fmla="*/ 369183 w 1347151"/>
                  <a:gd name="connsiteY46" fmla="*/ 665018 h 1021976"/>
                  <a:gd name="connsiteX47" fmla="*/ 391187 w 1347151"/>
                  <a:gd name="connsiteY47" fmla="*/ 628344 h 1021976"/>
                  <a:gd name="connsiteX48" fmla="*/ 371628 w 1347151"/>
                  <a:gd name="connsiteY48" fmla="*/ 589226 h 1021976"/>
                  <a:gd name="connsiteX49" fmla="*/ 359403 w 1347151"/>
                  <a:gd name="connsiteY49" fmla="*/ 572111 h 1021976"/>
                  <a:gd name="connsiteX50" fmla="*/ 347178 w 1347151"/>
                  <a:gd name="connsiteY50" fmla="*/ 564776 h 1021976"/>
                  <a:gd name="connsiteX51" fmla="*/ 325174 w 1347151"/>
                  <a:gd name="connsiteY51" fmla="*/ 562332 h 1021976"/>
                  <a:gd name="connsiteX52" fmla="*/ 303170 w 1347151"/>
                  <a:gd name="connsiteY52" fmla="*/ 567221 h 1021976"/>
                  <a:gd name="connsiteX53" fmla="*/ 278721 w 1347151"/>
                  <a:gd name="connsiteY53" fmla="*/ 581891 h 1021976"/>
                  <a:gd name="connsiteX54" fmla="*/ 266496 w 1347151"/>
                  <a:gd name="connsiteY54" fmla="*/ 603895 h 1021976"/>
                  <a:gd name="connsiteX55" fmla="*/ 242047 w 1347151"/>
                  <a:gd name="connsiteY55" fmla="*/ 618565 h 1021976"/>
                  <a:gd name="connsiteX56" fmla="*/ 215153 w 1347151"/>
                  <a:gd name="connsiteY56" fmla="*/ 616120 h 1021976"/>
                  <a:gd name="connsiteX57" fmla="*/ 195593 w 1347151"/>
                  <a:gd name="connsiteY57" fmla="*/ 625899 h 1021976"/>
                  <a:gd name="connsiteX58" fmla="*/ 190704 w 1347151"/>
                  <a:gd name="connsiteY58" fmla="*/ 630789 h 1021976"/>
                  <a:gd name="connsiteX59" fmla="*/ 173589 w 1347151"/>
                  <a:gd name="connsiteY59" fmla="*/ 635679 h 1021976"/>
                  <a:gd name="connsiteX60" fmla="*/ 151585 w 1347151"/>
                  <a:gd name="connsiteY60" fmla="*/ 650349 h 1021976"/>
                  <a:gd name="connsiteX61" fmla="*/ 127136 w 1347151"/>
                  <a:gd name="connsiteY61" fmla="*/ 645459 h 1021976"/>
                  <a:gd name="connsiteX62" fmla="*/ 95352 w 1347151"/>
                  <a:gd name="connsiteY62" fmla="*/ 657683 h 1021976"/>
                  <a:gd name="connsiteX63" fmla="*/ 70903 w 1347151"/>
                  <a:gd name="connsiteY63" fmla="*/ 667463 h 1021976"/>
                  <a:gd name="connsiteX64" fmla="*/ 44008 w 1347151"/>
                  <a:gd name="connsiteY64" fmla="*/ 662573 h 1021976"/>
                  <a:gd name="connsiteX65" fmla="*/ 0 w 1347151"/>
                  <a:gd name="connsiteY65" fmla="*/ 655238 h 1021976"/>
                  <a:gd name="connsiteX66" fmla="*/ 14669 w 1347151"/>
                  <a:gd name="connsiteY66" fmla="*/ 616120 h 1021976"/>
                  <a:gd name="connsiteX67" fmla="*/ 14669 w 1347151"/>
                  <a:gd name="connsiteY67" fmla="*/ 603895 h 1021976"/>
                  <a:gd name="connsiteX68" fmla="*/ 0 w 1347151"/>
                  <a:gd name="connsiteY68" fmla="*/ 572111 h 1021976"/>
                  <a:gd name="connsiteX69" fmla="*/ 22004 w 1347151"/>
                  <a:gd name="connsiteY69" fmla="*/ 552552 h 1021976"/>
                  <a:gd name="connsiteX70" fmla="*/ 58678 w 1347151"/>
                  <a:gd name="connsiteY70" fmla="*/ 535437 h 1021976"/>
                  <a:gd name="connsiteX71" fmla="*/ 73347 w 1347151"/>
                  <a:gd name="connsiteY71" fmla="*/ 518323 h 1021976"/>
                  <a:gd name="connsiteX72" fmla="*/ 75792 w 1347151"/>
                  <a:gd name="connsiteY72" fmla="*/ 501209 h 1021976"/>
                  <a:gd name="connsiteX73" fmla="*/ 78237 w 1347151"/>
                  <a:gd name="connsiteY73" fmla="*/ 479204 h 1021976"/>
                  <a:gd name="connsiteX74" fmla="*/ 80682 w 1347151"/>
                  <a:gd name="connsiteY74" fmla="*/ 471869 h 1021976"/>
                  <a:gd name="connsiteX75" fmla="*/ 83127 w 1347151"/>
                  <a:gd name="connsiteY75" fmla="*/ 440086 h 1021976"/>
                  <a:gd name="connsiteX76" fmla="*/ 100242 w 1347151"/>
                  <a:gd name="connsiteY76" fmla="*/ 427861 h 1021976"/>
                  <a:gd name="connsiteX77" fmla="*/ 127136 w 1347151"/>
                  <a:gd name="connsiteY77" fmla="*/ 425416 h 1021976"/>
                  <a:gd name="connsiteX78" fmla="*/ 132026 w 1347151"/>
                  <a:gd name="connsiteY78" fmla="*/ 425416 h 1021976"/>
                  <a:gd name="connsiteX79" fmla="*/ 158920 w 1347151"/>
                  <a:gd name="connsiteY79" fmla="*/ 422971 h 1021976"/>
                  <a:gd name="connsiteX80" fmla="*/ 171144 w 1347151"/>
                  <a:gd name="connsiteY80" fmla="*/ 415636 h 1021976"/>
                  <a:gd name="connsiteX81" fmla="*/ 200483 w 1347151"/>
                  <a:gd name="connsiteY81" fmla="*/ 410747 h 1021976"/>
                  <a:gd name="connsiteX82" fmla="*/ 205373 w 1347151"/>
                  <a:gd name="connsiteY82" fmla="*/ 376518 h 1021976"/>
                  <a:gd name="connsiteX83" fmla="*/ 234712 w 1347151"/>
                  <a:gd name="connsiteY83" fmla="*/ 359403 h 1021976"/>
                  <a:gd name="connsiteX84" fmla="*/ 290945 w 1347151"/>
                  <a:gd name="connsiteY84" fmla="*/ 337399 h 1021976"/>
                  <a:gd name="connsiteX85" fmla="*/ 322729 w 1347151"/>
                  <a:gd name="connsiteY85" fmla="*/ 295835 h 1021976"/>
                  <a:gd name="connsiteX86" fmla="*/ 337399 w 1347151"/>
                  <a:gd name="connsiteY86" fmla="*/ 268941 h 1021976"/>
                  <a:gd name="connsiteX87" fmla="*/ 342289 w 1347151"/>
                  <a:gd name="connsiteY87" fmla="*/ 264051 h 1021976"/>
                  <a:gd name="connsiteX88" fmla="*/ 356958 w 1347151"/>
                  <a:gd name="connsiteY88" fmla="*/ 237157 h 1021976"/>
                  <a:gd name="connsiteX89" fmla="*/ 364293 w 1347151"/>
                  <a:gd name="connsiteY89" fmla="*/ 217598 h 1021976"/>
                  <a:gd name="connsiteX90" fmla="*/ 369183 w 1347151"/>
                  <a:gd name="connsiteY90" fmla="*/ 195594 h 1021976"/>
                  <a:gd name="connsiteX91" fmla="*/ 383852 w 1347151"/>
                  <a:gd name="connsiteY91" fmla="*/ 176034 h 1021976"/>
                  <a:gd name="connsiteX92" fmla="*/ 396077 w 1347151"/>
                  <a:gd name="connsiteY92" fmla="*/ 156475 h 1021976"/>
                  <a:gd name="connsiteX93" fmla="*/ 408301 w 1347151"/>
                  <a:gd name="connsiteY93" fmla="*/ 139360 h 1021976"/>
                  <a:gd name="connsiteX94" fmla="*/ 425416 w 1347151"/>
                  <a:gd name="connsiteY94" fmla="*/ 114911 h 1021976"/>
                  <a:gd name="connsiteX95" fmla="*/ 466980 w 1347151"/>
                  <a:gd name="connsiteY95" fmla="*/ 85572 h 1021976"/>
                  <a:gd name="connsiteX96" fmla="*/ 501208 w 1347151"/>
                  <a:gd name="connsiteY96" fmla="*/ 66013 h 1021976"/>
                  <a:gd name="connsiteX97" fmla="*/ 523213 w 1347151"/>
                  <a:gd name="connsiteY97" fmla="*/ 63568 h 1021976"/>
                  <a:gd name="connsiteX98" fmla="*/ 547662 w 1347151"/>
                  <a:gd name="connsiteY98" fmla="*/ 63568 h 1021976"/>
                  <a:gd name="connsiteX99" fmla="*/ 584336 w 1347151"/>
                  <a:gd name="connsiteY99" fmla="*/ 48898 h 1021976"/>
                  <a:gd name="connsiteX100" fmla="*/ 618565 w 1347151"/>
                  <a:gd name="connsiteY100" fmla="*/ 29339 h 1021976"/>
                  <a:gd name="connsiteX101" fmla="*/ 657683 w 1347151"/>
                  <a:gd name="connsiteY101" fmla="*/ 9780 h 1021976"/>
                  <a:gd name="connsiteX102" fmla="*/ 687022 w 1347151"/>
                  <a:gd name="connsiteY102" fmla="*/ 0 h 1021976"/>
                  <a:gd name="connsiteX103" fmla="*/ 718806 w 1347151"/>
                  <a:gd name="connsiteY103" fmla="*/ 7335 h 1021976"/>
                  <a:gd name="connsiteX104" fmla="*/ 748145 w 1347151"/>
                  <a:gd name="connsiteY104" fmla="*/ 24449 h 1021976"/>
                  <a:gd name="connsiteX105" fmla="*/ 765260 w 1347151"/>
                  <a:gd name="connsiteY105" fmla="*/ 44009 h 1021976"/>
                  <a:gd name="connsiteX106" fmla="*/ 765260 w 1347151"/>
                  <a:gd name="connsiteY106" fmla="*/ 75792 h 1021976"/>
                  <a:gd name="connsiteX107" fmla="*/ 777484 w 1347151"/>
                  <a:gd name="connsiteY107" fmla="*/ 110021 h 1021976"/>
                  <a:gd name="connsiteX108" fmla="*/ 779929 w 1347151"/>
                  <a:gd name="connsiteY108" fmla="*/ 156475 h 1021976"/>
                  <a:gd name="connsiteX109" fmla="*/ 787264 w 1347151"/>
                  <a:gd name="connsiteY109" fmla="*/ 176034 h 1021976"/>
                  <a:gd name="connsiteX110" fmla="*/ 806823 w 1347151"/>
                  <a:gd name="connsiteY110" fmla="*/ 205373 h 1021976"/>
                  <a:gd name="connsiteX111" fmla="*/ 828828 w 1347151"/>
                  <a:gd name="connsiteY111" fmla="*/ 224933 h 1021976"/>
                  <a:gd name="connsiteX112" fmla="*/ 855722 w 1347151"/>
                  <a:gd name="connsiteY112" fmla="*/ 217598 h 1021976"/>
                  <a:gd name="connsiteX113" fmla="*/ 894840 w 1347151"/>
                  <a:gd name="connsiteY113" fmla="*/ 161365 h 1021976"/>
                  <a:gd name="connsiteX114" fmla="*/ 916845 w 1347151"/>
                  <a:gd name="connsiteY114" fmla="*/ 163810 h 1021976"/>
                  <a:gd name="connsiteX115" fmla="*/ 929069 w 1347151"/>
                  <a:gd name="connsiteY115" fmla="*/ 190704 h 1021976"/>
                  <a:gd name="connsiteX116" fmla="*/ 955963 w 1347151"/>
                  <a:gd name="connsiteY116" fmla="*/ 193149 h 1021976"/>
                  <a:gd name="connsiteX117" fmla="*/ 1007307 w 1347151"/>
                  <a:gd name="connsiteY117" fmla="*/ 151585 h 1021976"/>
                  <a:gd name="connsiteX118" fmla="*/ 1061095 w 1347151"/>
                  <a:gd name="connsiteY118" fmla="*/ 149140 h 1021976"/>
                  <a:gd name="connsiteX119" fmla="*/ 1085544 w 1347151"/>
                  <a:gd name="connsiteY119" fmla="*/ 163810 h 1021976"/>
                  <a:gd name="connsiteX120" fmla="*/ 1105104 w 1347151"/>
                  <a:gd name="connsiteY120" fmla="*/ 205373 h 1021976"/>
                  <a:gd name="connsiteX121" fmla="*/ 1087989 w 1347151"/>
                  <a:gd name="connsiteY121" fmla="*/ 246937 h 1021976"/>
                  <a:gd name="connsiteX122" fmla="*/ 1127108 w 1347151"/>
                  <a:gd name="connsiteY122" fmla="*/ 310505 h 1021976"/>
                  <a:gd name="connsiteX123" fmla="*/ 1127108 w 1347151"/>
                  <a:gd name="connsiteY123" fmla="*/ 310505 h 1021976"/>
                  <a:gd name="connsiteX124" fmla="*/ 1183341 w 1347151"/>
                  <a:gd name="connsiteY124" fmla="*/ 320284 h 1021976"/>
                  <a:gd name="connsiteX125" fmla="*/ 1268913 w 1347151"/>
                  <a:gd name="connsiteY125" fmla="*/ 271386 h 1021976"/>
                  <a:gd name="connsiteX126" fmla="*/ 1334926 w 1347151"/>
                  <a:gd name="connsiteY126" fmla="*/ 278721 h 1021976"/>
                  <a:gd name="connsiteX127" fmla="*/ 1347151 w 1347151"/>
                  <a:gd name="connsiteY127" fmla="*/ 320284 h 1021976"/>
                  <a:gd name="connsiteX128" fmla="*/ 1317812 w 1347151"/>
                  <a:gd name="connsiteY128" fmla="*/ 354513 h 1021976"/>
                  <a:gd name="connsiteX129" fmla="*/ 1293362 w 1347151"/>
                  <a:gd name="connsiteY129" fmla="*/ 371628 h 1021976"/>
                  <a:gd name="connsiteX130" fmla="*/ 1290918 w 1347151"/>
                  <a:gd name="connsiteY130" fmla="*/ 410747 h 1021976"/>
                  <a:gd name="connsiteX131" fmla="*/ 1268913 w 1347151"/>
                  <a:gd name="connsiteY131" fmla="*/ 462090 h 1021976"/>
                  <a:gd name="connsiteX132" fmla="*/ 1239574 w 1347151"/>
                  <a:gd name="connsiteY132" fmla="*/ 486539 h 1021976"/>
                  <a:gd name="connsiteX133" fmla="*/ 1232239 w 1347151"/>
                  <a:gd name="connsiteY133" fmla="*/ 530548 h 1021976"/>
                  <a:gd name="connsiteX134" fmla="*/ 1244464 w 1347151"/>
                  <a:gd name="connsiteY134" fmla="*/ 562332 h 1021976"/>
                  <a:gd name="connsiteX135" fmla="*/ 1264023 w 1347151"/>
                  <a:gd name="connsiteY135" fmla="*/ 569666 h 1021976"/>
                  <a:gd name="connsiteX136" fmla="*/ 1249354 w 1347151"/>
                  <a:gd name="connsiteY136" fmla="*/ 586781 h 1021976"/>
                  <a:gd name="connsiteX137" fmla="*/ 1254244 w 1347151"/>
                  <a:gd name="connsiteY137" fmla="*/ 613675 h 1021976"/>
                  <a:gd name="connsiteX138" fmla="*/ 1239574 w 1347151"/>
                  <a:gd name="connsiteY138" fmla="*/ 643014 h 1021976"/>
                  <a:gd name="connsiteX139" fmla="*/ 1193121 w 1347151"/>
                  <a:gd name="connsiteY139" fmla="*/ 672353 h 1021976"/>
                  <a:gd name="connsiteX140" fmla="*/ 1139332 w 1347151"/>
                  <a:gd name="connsiteY140" fmla="*/ 706582 h 1021976"/>
                  <a:gd name="connsiteX141" fmla="*/ 1107549 w 1347151"/>
                  <a:gd name="connsiteY141" fmla="*/ 718806 h 1021976"/>
                  <a:gd name="connsiteX142" fmla="*/ 1080654 w 1347151"/>
                  <a:gd name="connsiteY142" fmla="*/ 760370 h 1021976"/>
                  <a:gd name="connsiteX143" fmla="*/ 1075765 w 1347151"/>
                  <a:gd name="connsiteY143" fmla="*/ 814158 h 1021976"/>
                  <a:gd name="connsiteX144" fmla="*/ 1122218 w 1347151"/>
                  <a:gd name="connsiteY144" fmla="*/ 880171 h 102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1347151" h="1021976">
                    <a:moveTo>
                      <a:pt x="1122218" y="880171"/>
                    </a:moveTo>
                    <a:lnTo>
                      <a:pt x="1100214" y="931514"/>
                    </a:lnTo>
                    <a:lnTo>
                      <a:pt x="1078209" y="943739"/>
                    </a:lnTo>
                    <a:lnTo>
                      <a:pt x="1073320" y="975523"/>
                    </a:lnTo>
                    <a:lnTo>
                      <a:pt x="1036646" y="985303"/>
                    </a:lnTo>
                    <a:lnTo>
                      <a:pt x="1014642" y="1002417"/>
                    </a:lnTo>
                    <a:cubicBezTo>
                      <a:pt x="991827" y="999882"/>
                      <a:pt x="1000017" y="999972"/>
                      <a:pt x="990192" y="999972"/>
                    </a:cubicBezTo>
                    <a:lnTo>
                      <a:pt x="965743" y="997527"/>
                    </a:lnTo>
                    <a:lnTo>
                      <a:pt x="938849" y="1021976"/>
                    </a:lnTo>
                    <a:lnTo>
                      <a:pt x="897285" y="1014642"/>
                    </a:lnTo>
                    <a:lnTo>
                      <a:pt x="897285" y="980413"/>
                    </a:lnTo>
                    <a:lnTo>
                      <a:pt x="875281" y="951074"/>
                    </a:lnTo>
                    <a:lnTo>
                      <a:pt x="858167" y="911955"/>
                    </a:lnTo>
                    <a:lnTo>
                      <a:pt x="889951" y="858167"/>
                    </a:lnTo>
                    <a:lnTo>
                      <a:pt x="936404" y="806824"/>
                    </a:lnTo>
                    <a:lnTo>
                      <a:pt x="977968" y="770150"/>
                    </a:lnTo>
                    <a:lnTo>
                      <a:pt x="987747" y="718806"/>
                    </a:lnTo>
                    <a:lnTo>
                      <a:pt x="958408" y="696802"/>
                    </a:lnTo>
                    <a:lnTo>
                      <a:pt x="941294" y="682133"/>
                    </a:lnTo>
                    <a:lnTo>
                      <a:pt x="931514" y="657683"/>
                    </a:lnTo>
                    <a:lnTo>
                      <a:pt x="902175" y="611230"/>
                    </a:lnTo>
                    <a:lnTo>
                      <a:pt x="855722" y="599005"/>
                    </a:lnTo>
                    <a:lnTo>
                      <a:pt x="828828" y="599005"/>
                    </a:lnTo>
                    <a:lnTo>
                      <a:pt x="801934" y="613675"/>
                    </a:lnTo>
                    <a:lnTo>
                      <a:pt x="750590" y="606340"/>
                    </a:lnTo>
                    <a:lnTo>
                      <a:pt x="706582" y="643014"/>
                    </a:lnTo>
                    <a:lnTo>
                      <a:pt x="689467" y="679688"/>
                    </a:lnTo>
                    <a:lnTo>
                      <a:pt x="669908" y="726141"/>
                    </a:lnTo>
                    <a:lnTo>
                      <a:pt x="672353" y="755480"/>
                    </a:lnTo>
                    <a:lnTo>
                      <a:pt x="611230" y="789709"/>
                    </a:lnTo>
                    <a:lnTo>
                      <a:pt x="581891" y="848387"/>
                    </a:lnTo>
                    <a:lnTo>
                      <a:pt x="584336" y="933959"/>
                    </a:lnTo>
                    <a:lnTo>
                      <a:pt x="584336" y="958409"/>
                    </a:lnTo>
                    <a:lnTo>
                      <a:pt x="586781" y="1002417"/>
                    </a:lnTo>
                    <a:lnTo>
                      <a:pt x="547662" y="1007307"/>
                    </a:lnTo>
                    <a:cubicBezTo>
                      <a:pt x="540327" y="1006492"/>
                      <a:pt x="532937" y="1006075"/>
                      <a:pt x="525658" y="1004862"/>
                    </a:cubicBezTo>
                    <a:cubicBezTo>
                      <a:pt x="523116" y="1004438"/>
                      <a:pt x="518323" y="1002417"/>
                      <a:pt x="518323" y="1002417"/>
                    </a:cubicBezTo>
                    <a:lnTo>
                      <a:pt x="484094" y="992637"/>
                    </a:lnTo>
                    <a:lnTo>
                      <a:pt x="447420" y="963298"/>
                    </a:lnTo>
                    <a:lnTo>
                      <a:pt x="447420" y="929069"/>
                    </a:lnTo>
                    <a:lnTo>
                      <a:pt x="437640" y="892396"/>
                    </a:lnTo>
                    <a:lnTo>
                      <a:pt x="420526" y="865502"/>
                    </a:lnTo>
                    <a:lnTo>
                      <a:pt x="386297" y="831273"/>
                    </a:lnTo>
                    <a:lnTo>
                      <a:pt x="359403" y="779929"/>
                    </a:lnTo>
                    <a:lnTo>
                      <a:pt x="334954" y="735921"/>
                    </a:lnTo>
                    <a:lnTo>
                      <a:pt x="327619" y="699247"/>
                    </a:lnTo>
                    <a:lnTo>
                      <a:pt x="369183" y="665018"/>
                    </a:lnTo>
                    <a:lnTo>
                      <a:pt x="391187" y="628344"/>
                    </a:lnTo>
                    <a:lnTo>
                      <a:pt x="371628" y="589226"/>
                    </a:lnTo>
                    <a:cubicBezTo>
                      <a:pt x="367553" y="583521"/>
                      <a:pt x="364061" y="577351"/>
                      <a:pt x="359403" y="572111"/>
                    </a:cubicBezTo>
                    <a:cubicBezTo>
                      <a:pt x="357043" y="569456"/>
                      <a:pt x="350671" y="566522"/>
                      <a:pt x="347178" y="564776"/>
                    </a:cubicBezTo>
                    <a:lnTo>
                      <a:pt x="325174" y="562332"/>
                    </a:lnTo>
                    <a:lnTo>
                      <a:pt x="303170" y="567221"/>
                    </a:lnTo>
                    <a:lnTo>
                      <a:pt x="278721" y="581891"/>
                    </a:lnTo>
                    <a:cubicBezTo>
                      <a:pt x="266064" y="602141"/>
                      <a:pt x="266496" y="593762"/>
                      <a:pt x="266496" y="603895"/>
                    </a:cubicBezTo>
                    <a:lnTo>
                      <a:pt x="242047" y="618565"/>
                    </a:lnTo>
                    <a:lnTo>
                      <a:pt x="215153" y="616120"/>
                    </a:lnTo>
                    <a:lnTo>
                      <a:pt x="195593" y="625899"/>
                    </a:lnTo>
                    <a:lnTo>
                      <a:pt x="190704" y="630789"/>
                    </a:lnTo>
                    <a:lnTo>
                      <a:pt x="173589" y="635679"/>
                    </a:lnTo>
                    <a:lnTo>
                      <a:pt x="151585" y="650349"/>
                    </a:lnTo>
                    <a:lnTo>
                      <a:pt x="127136" y="645459"/>
                    </a:lnTo>
                    <a:lnTo>
                      <a:pt x="95352" y="657683"/>
                    </a:lnTo>
                    <a:lnTo>
                      <a:pt x="70903" y="667463"/>
                    </a:lnTo>
                    <a:lnTo>
                      <a:pt x="44008" y="662573"/>
                    </a:lnTo>
                    <a:lnTo>
                      <a:pt x="0" y="655238"/>
                    </a:lnTo>
                    <a:lnTo>
                      <a:pt x="14669" y="616120"/>
                    </a:lnTo>
                    <a:lnTo>
                      <a:pt x="14669" y="603895"/>
                    </a:lnTo>
                    <a:lnTo>
                      <a:pt x="0" y="572111"/>
                    </a:lnTo>
                    <a:lnTo>
                      <a:pt x="22004" y="552552"/>
                    </a:lnTo>
                    <a:lnTo>
                      <a:pt x="58678" y="535437"/>
                    </a:lnTo>
                    <a:cubicBezTo>
                      <a:pt x="71377" y="517660"/>
                      <a:pt x="63892" y="518323"/>
                      <a:pt x="73347" y="518323"/>
                    </a:cubicBezTo>
                    <a:lnTo>
                      <a:pt x="75792" y="501209"/>
                    </a:lnTo>
                    <a:cubicBezTo>
                      <a:pt x="76607" y="493874"/>
                      <a:pt x="77024" y="486484"/>
                      <a:pt x="78237" y="479204"/>
                    </a:cubicBezTo>
                    <a:cubicBezTo>
                      <a:pt x="78661" y="476662"/>
                      <a:pt x="80682" y="471869"/>
                      <a:pt x="80682" y="471869"/>
                    </a:cubicBezTo>
                    <a:lnTo>
                      <a:pt x="83127" y="440086"/>
                    </a:lnTo>
                    <a:lnTo>
                      <a:pt x="100242" y="427861"/>
                    </a:lnTo>
                    <a:cubicBezTo>
                      <a:pt x="123866" y="425236"/>
                      <a:pt x="114866" y="425416"/>
                      <a:pt x="127136" y="425416"/>
                    </a:cubicBezTo>
                    <a:lnTo>
                      <a:pt x="132026" y="425416"/>
                    </a:lnTo>
                    <a:lnTo>
                      <a:pt x="158920" y="422971"/>
                    </a:lnTo>
                    <a:lnTo>
                      <a:pt x="171144" y="415636"/>
                    </a:lnTo>
                    <a:lnTo>
                      <a:pt x="200483" y="410747"/>
                    </a:lnTo>
                    <a:lnTo>
                      <a:pt x="205373" y="376518"/>
                    </a:lnTo>
                    <a:lnTo>
                      <a:pt x="234712" y="359403"/>
                    </a:lnTo>
                    <a:lnTo>
                      <a:pt x="290945" y="337399"/>
                    </a:lnTo>
                    <a:lnTo>
                      <a:pt x="322729" y="295835"/>
                    </a:lnTo>
                    <a:cubicBezTo>
                      <a:pt x="326436" y="288422"/>
                      <a:pt x="331444" y="276385"/>
                      <a:pt x="337399" y="268941"/>
                    </a:cubicBezTo>
                    <a:cubicBezTo>
                      <a:pt x="338839" y="267141"/>
                      <a:pt x="340659" y="265681"/>
                      <a:pt x="342289" y="264051"/>
                    </a:cubicBezTo>
                    <a:lnTo>
                      <a:pt x="356958" y="237157"/>
                    </a:lnTo>
                    <a:lnTo>
                      <a:pt x="364293" y="217598"/>
                    </a:lnTo>
                    <a:lnTo>
                      <a:pt x="369183" y="195594"/>
                    </a:lnTo>
                    <a:cubicBezTo>
                      <a:pt x="382077" y="177541"/>
                      <a:pt x="376450" y="183436"/>
                      <a:pt x="383852" y="176034"/>
                    </a:cubicBezTo>
                    <a:lnTo>
                      <a:pt x="396077" y="156475"/>
                    </a:lnTo>
                    <a:lnTo>
                      <a:pt x="408301" y="139360"/>
                    </a:lnTo>
                    <a:lnTo>
                      <a:pt x="425416" y="114911"/>
                    </a:lnTo>
                    <a:lnTo>
                      <a:pt x="466980" y="85572"/>
                    </a:lnTo>
                    <a:lnTo>
                      <a:pt x="501208" y="66013"/>
                    </a:lnTo>
                    <a:lnTo>
                      <a:pt x="523213" y="63568"/>
                    </a:lnTo>
                    <a:lnTo>
                      <a:pt x="547662" y="63568"/>
                    </a:lnTo>
                    <a:lnTo>
                      <a:pt x="584336" y="48898"/>
                    </a:lnTo>
                    <a:lnTo>
                      <a:pt x="618565" y="29339"/>
                    </a:lnTo>
                    <a:lnTo>
                      <a:pt x="657683" y="9780"/>
                    </a:lnTo>
                    <a:lnTo>
                      <a:pt x="687022" y="0"/>
                    </a:lnTo>
                    <a:lnTo>
                      <a:pt x="718806" y="7335"/>
                    </a:lnTo>
                    <a:lnTo>
                      <a:pt x="748145" y="24449"/>
                    </a:lnTo>
                    <a:lnTo>
                      <a:pt x="765260" y="44009"/>
                    </a:lnTo>
                    <a:lnTo>
                      <a:pt x="765260" y="75792"/>
                    </a:lnTo>
                    <a:lnTo>
                      <a:pt x="777484" y="110021"/>
                    </a:lnTo>
                    <a:lnTo>
                      <a:pt x="779929" y="156475"/>
                    </a:lnTo>
                    <a:lnTo>
                      <a:pt x="787264" y="176034"/>
                    </a:lnTo>
                    <a:lnTo>
                      <a:pt x="806823" y="205373"/>
                    </a:lnTo>
                    <a:lnTo>
                      <a:pt x="828828" y="224933"/>
                    </a:lnTo>
                    <a:lnTo>
                      <a:pt x="855722" y="217598"/>
                    </a:lnTo>
                    <a:lnTo>
                      <a:pt x="894840" y="161365"/>
                    </a:lnTo>
                    <a:lnTo>
                      <a:pt x="916845" y="163810"/>
                    </a:lnTo>
                    <a:lnTo>
                      <a:pt x="929069" y="190704"/>
                    </a:lnTo>
                    <a:lnTo>
                      <a:pt x="955963" y="193149"/>
                    </a:lnTo>
                    <a:lnTo>
                      <a:pt x="1007307" y="151585"/>
                    </a:lnTo>
                    <a:cubicBezTo>
                      <a:pt x="1025236" y="150770"/>
                      <a:pt x="1035831" y="145065"/>
                      <a:pt x="1061095" y="149140"/>
                    </a:cubicBezTo>
                    <a:lnTo>
                      <a:pt x="1085544" y="163810"/>
                    </a:lnTo>
                    <a:lnTo>
                      <a:pt x="1105104" y="205373"/>
                    </a:lnTo>
                    <a:lnTo>
                      <a:pt x="1087989" y="246937"/>
                    </a:lnTo>
                    <a:lnTo>
                      <a:pt x="1127108" y="310505"/>
                    </a:lnTo>
                    <a:lnTo>
                      <a:pt x="1127108" y="310505"/>
                    </a:lnTo>
                    <a:lnTo>
                      <a:pt x="1183341" y="320284"/>
                    </a:lnTo>
                    <a:lnTo>
                      <a:pt x="1268913" y="271386"/>
                    </a:lnTo>
                    <a:lnTo>
                      <a:pt x="1334926" y="278721"/>
                    </a:lnTo>
                    <a:lnTo>
                      <a:pt x="1347151" y="320284"/>
                    </a:lnTo>
                    <a:lnTo>
                      <a:pt x="1317812" y="354513"/>
                    </a:lnTo>
                    <a:lnTo>
                      <a:pt x="1293362" y="371628"/>
                    </a:lnTo>
                    <a:lnTo>
                      <a:pt x="1290918" y="410747"/>
                    </a:lnTo>
                    <a:lnTo>
                      <a:pt x="1268913" y="462090"/>
                    </a:lnTo>
                    <a:lnTo>
                      <a:pt x="1239574" y="486539"/>
                    </a:lnTo>
                    <a:lnTo>
                      <a:pt x="1232239" y="530548"/>
                    </a:lnTo>
                    <a:lnTo>
                      <a:pt x="1244464" y="562332"/>
                    </a:lnTo>
                    <a:lnTo>
                      <a:pt x="1264023" y="569666"/>
                    </a:lnTo>
                    <a:lnTo>
                      <a:pt x="1249354" y="586781"/>
                    </a:lnTo>
                    <a:lnTo>
                      <a:pt x="1254244" y="613675"/>
                    </a:lnTo>
                    <a:lnTo>
                      <a:pt x="1239574" y="643014"/>
                    </a:lnTo>
                    <a:lnTo>
                      <a:pt x="1193121" y="672353"/>
                    </a:lnTo>
                    <a:lnTo>
                      <a:pt x="1139332" y="706582"/>
                    </a:lnTo>
                    <a:lnTo>
                      <a:pt x="1107549" y="718806"/>
                    </a:lnTo>
                    <a:lnTo>
                      <a:pt x="1080654" y="760370"/>
                    </a:lnTo>
                    <a:lnTo>
                      <a:pt x="1075765" y="814158"/>
                    </a:lnTo>
                    <a:lnTo>
                      <a:pt x="1122218" y="880171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26" name="Полилиния 18">
                <a:extLst>
                  <a:ext uri="{FF2B5EF4-FFF2-40B4-BE49-F238E27FC236}">
                    <a16:creationId xmlns="" xmlns:a16="http://schemas.microsoft.com/office/drawing/2014/main" id="{E5F718DE-56CF-58DD-C37A-5C01850F3EA0}"/>
                  </a:ext>
                </a:extLst>
              </p:cNvPr>
              <p:cNvSpPr/>
              <p:nvPr/>
            </p:nvSpPr>
            <p:spPr bwMode="auto">
              <a:xfrm>
                <a:off x="4381678" y="3240537"/>
                <a:ext cx="1213178" cy="1174196"/>
              </a:xfrm>
              <a:custGeom>
                <a:avLst/>
                <a:gdLst>
                  <a:gd name="connsiteX0" fmla="*/ 286056 w 1051316"/>
                  <a:gd name="connsiteY0" fmla="*/ 973078 h 1092880"/>
                  <a:gd name="connsiteX1" fmla="*/ 249382 w 1051316"/>
                  <a:gd name="connsiteY1" fmla="*/ 982858 h 1092880"/>
                  <a:gd name="connsiteX2" fmla="*/ 200484 w 1051316"/>
                  <a:gd name="connsiteY2" fmla="*/ 1019532 h 1092880"/>
                  <a:gd name="connsiteX3" fmla="*/ 180925 w 1051316"/>
                  <a:gd name="connsiteY3" fmla="*/ 1043981 h 1092880"/>
                  <a:gd name="connsiteX4" fmla="*/ 180925 w 1051316"/>
                  <a:gd name="connsiteY4" fmla="*/ 1083100 h 1092880"/>
                  <a:gd name="connsiteX5" fmla="*/ 119802 w 1051316"/>
                  <a:gd name="connsiteY5" fmla="*/ 1092880 h 1092880"/>
                  <a:gd name="connsiteX6" fmla="*/ 88018 w 1051316"/>
                  <a:gd name="connsiteY6" fmla="*/ 1080655 h 1092880"/>
                  <a:gd name="connsiteX7" fmla="*/ 26895 w 1051316"/>
                  <a:gd name="connsiteY7" fmla="*/ 1031757 h 1092880"/>
                  <a:gd name="connsiteX8" fmla="*/ 0 w 1051316"/>
                  <a:gd name="connsiteY8" fmla="*/ 1012197 h 1092880"/>
                  <a:gd name="connsiteX9" fmla="*/ 4890 w 1051316"/>
                  <a:gd name="connsiteY9" fmla="*/ 975523 h 1092880"/>
                  <a:gd name="connsiteX10" fmla="*/ 0 w 1051316"/>
                  <a:gd name="connsiteY10" fmla="*/ 943739 h 1092880"/>
                  <a:gd name="connsiteX11" fmla="*/ 14670 w 1051316"/>
                  <a:gd name="connsiteY11" fmla="*/ 904621 h 1092880"/>
                  <a:gd name="connsiteX12" fmla="*/ 7335 w 1051316"/>
                  <a:gd name="connsiteY12" fmla="*/ 870392 h 1092880"/>
                  <a:gd name="connsiteX13" fmla="*/ 24450 w 1051316"/>
                  <a:gd name="connsiteY13" fmla="*/ 838608 h 1092880"/>
                  <a:gd name="connsiteX14" fmla="*/ 70903 w 1051316"/>
                  <a:gd name="connsiteY14" fmla="*/ 845943 h 1092880"/>
                  <a:gd name="connsiteX15" fmla="*/ 107577 w 1051316"/>
                  <a:gd name="connsiteY15" fmla="*/ 828828 h 1092880"/>
                  <a:gd name="connsiteX16" fmla="*/ 102687 w 1051316"/>
                  <a:gd name="connsiteY16" fmla="*/ 789709 h 1092880"/>
                  <a:gd name="connsiteX17" fmla="*/ 141806 w 1051316"/>
                  <a:gd name="connsiteY17" fmla="*/ 762815 h 1092880"/>
                  <a:gd name="connsiteX18" fmla="*/ 149141 w 1051316"/>
                  <a:gd name="connsiteY18" fmla="*/ 704137 h 1092880"/>
                  <a:gd name="connsiteX19" fmla="*/ 129581 w 1051316"/>
                  <a:gd name="connsiteY19" fmla="*/ 677243 h 1092880"/>
                  <a:gd name="connsiteX20" fmla="*/ 119802 w 1051316"/>
                  <a:gd name="connsiteY20" fmla="*/ 628345 h 1092880"/>
                  <a:gd name="connsiteX21" fmla="*/ 139361 w 1051316"/>
                  <a:gd name="connsiteY21" fmla="*/ 596561 h 1092880"/>
                  <a:gd name="connsiteX22" fmla="*/ 134471 w 1051316"/>
                  <a:gd name="connsiteY22" fmla="*/ 562332 h 1092880"/>
                  <a:gd name="connsiteX23" fmla="*/ 97797 w 1051316"/>
                  <a:gd name="connsiteY23" fmla="*/ 515878 h 1092880"/>
                  <a:gd name="connsiteX24" fmla="*/ 105132 w 1051316"/>
                  <a:gd name="connsiteY24" fmla="*/ 405857 h 1092880"/>
                  <a:gd name="connsiteX25" fmla="*/ 129581 w 1051316"/>
                  <a:gd name="connsiteY25" fmla="*/ 342289 h 1092880"/>
                  <a:gd name="connsiteX26" fmla="*/ 180925 w 1051316"/>
                  <a:gd name="connsiteY26" fmla="*/ 322730 h 1092880"/>
                  <a:gd name="connsiteX27" fmla="*/ 212709 w 1051316"/>
                  <a:gd name="connsiteY27" fmla="*/ 303170 h 1092880"/>
                  <a:gd name="connsiteX28" fmla="*/ 244492 w 1051316"/>
                  <a:gd name="connsiteY28" fmla="*/ 286056 h 1092880"/>
                  <a:gd name="connsiteX29" fmla="*/ 268942 w 1051316"/>
                  <a:gd name="connsiteY29" fmla="*/ 264052 h 1092880"/>
                  <a:gd name="connsiteX30" fmla="*/ 322730 w 1051316"/>
                  <a:gd name="connsiteY30" fmla="*/ 249382 h 1092880"/>
                  <a:gd name="connsiteX31" fmla="*/ 374073 w 1051316"/>
                  <a:gd name="connsiteY31" fmla="*/ 224933 h 1092880"/>
                  <a:gd name="connsiteX32" fmla="*/ 410747 w 1051316"/>
                  <a:gd name="connsiteY32" fmla="*/ 207819 h 1092880"/>
                  <a:gd name="connsiteX33" fmla="*/ 444976 w 1051316"/>
                  <a:gd name="connsiteY33" fmla="*/ 183369 h 1092880"/>
                  <a:gd name="connsiteX34" fmla="*/ 462090 w 1051316"/>
                  <a:gd name="connsiteY34" fmla="*/ 163810 h 1092880"/>
                  <a:gd name="connsiteX35" fmla="*/ 496319 w 1051316"/>
                  <a:gd name="connsiteY35" fmla="*/ 156475 h 1092880"/>
                  <a:gd name="connsiteX36" fmla="*/ 523213 w 1051316"/>
                  <a:gd name="connsiteY36" fmla="*/ 141806 h 1092880"/>
                  <a:gd name="connsiteX37" fmla="*/ 542773 w 1051316"/>
                  <a:gd name="connsiteY37" fmla="*/ 141806 h 1092880"/>
                  <a:gd name="connsiteX38" fmla="*/ 567222 w 1051316"/>
                  <a:gd name="connsiteY38" fmla="*/ 127136 h 1092880"/>
                  <a:gd name="connsiteX39" fmla="*/ 594116 w 1051316"/>
                  <a:gd name="connsiteY39" fmla="*/ 129581 h 1092880"/>
                  <a:gd name="connsiteX40" fmla="*/ 594116 w 1051316"/>
                  <a:gd name="connsiteY40" fmla="*/ 129581 h 1092880"/>
                  <a:gd name="connsiteX41" fmla="*/ 618565 w 1051316"/>
                  <a:gd name="connsiteY41" fmla="*/ 90462 h 1092880"/>
                  <a:gd name="connsiteX42" fmla="*/ 655239 w 1051316"/>
                  <a:gd name="connsiteY42" fmla="*/ 63568 h 1092880"/>
                  <a:gd name="connsiteX43" fmla="*/ 662574 w 1051316"/>
                  <a:gd name="connsiteY43" fmla="*/ 22005 h 1092880"/>
                  <a:gd name="connsiteX44" fmla="*/ 687023 w 1051316"/>
                  <a:gd name="connsiteY44" fmla="*/ 0 h 1092880"/>
                  <a:gd name="connsiteX45" fmla="*/ 809269 w 1051316"/>
                  <a:gd name="connsiteY45" fmla="*/ 75793 h 1092880"/>
                  <a:gd name="connsiteX46" fmla="*/ 843498 w 1051316"/>
                  <a:gd name="connsiteY46" fmla="*/ 68458 h 1092880"/>
                  <a:gd name="connsiteX47" fmla="*/ 875282 w 1051316"/>
                  <a:gd name="connsiteY47" fmla="*/ 90462 h 1092880"/>
                  <a:gd name="connsiteX48" fmla="*/ 973079 w 1051316"/>
                  <a:gd name="connsiteY48" fmla="*/ 105132 h 1092880"/>
                  <a:gd name="connsiteX49" fmla="*/ 990193 w 1051316"/>
                  <a:gd name="connsiteY49" fmla="*/ 129581 h 1092880"/>
                  <a:gd name="connsiteX50" fmla="*/ 985303 w 1051316"/>
                  <a:gd name="connsiteY50" fmla="*/ 163810 h 1092880"/>
                  <a:gd name="connsiteX51" fmla="*/ 941295 w 1051316"/>
                  <a:gd name="connsiteY51" fmla="*/ 183369 h 1092880"/>
                  <a:gd name="connsiteX52" fmla="*/ 953519 w 1051316"/>
                  <a:gd name="connsiteY52" fmla="*/ 234713 h 1092880"/>
                  <a:gd name="connsiteX53" fmla="*/ 973079 w 1051316"/>
                  <a:gd name="connsiteY53" fmla="*/ 278721 h 1092880"/>
                  <a:gd name="connsiteX54" fmla="*/ 1031757 w 1051316"/>
                  <a:gd name="connsiteY54" fmla="*/ 290946 h 1092880"/>
                  <a:gd name="connsiteX55" fmla="*/ 1031757 w 1051316"/>
                  <a:gd name="connsiteY55" fmla="*/ 290946 h 1092880"/>
                  <a:gd name="connsiteX56" fmla="*/ 1051316 w 1051316"/>
                  <a:gd name="connsiteY56" fmla="*/ 308060 h 1092880"/>
                  <a:gd name="connsiteX57" fmla="*/ 1043981 w 1051316"/>
                  <a:gd name="connsiteY57" fmla="*/ 334954 h 1092880"/>
                  <a:gd name="connsiteX58" fmla="*/ 1009752 w 1051316"/>
                  <a:gd name="connsiteY58" fmla="*/ 315395 h 1092880"/>
                  <a:gd name="connsiteX59" fmla="*/ 975523 w 1051316"/>
                  <a:gd name="connsiteY59" fmla="*/ 315395 h 1092880"/>
                  <a:gd name="connsiteX60" fmla="*/ 975523 w 1051316"/>
                  <a:gd name="connsiteY60" fmla="*/ 315395 h 1092880"/>
                  <a:gd name="connsiteX61" fmla="*/ 889951 w 1051316"/>
                  <a:gd name="connsiteY61" fmla="*/ 347179 h 1092880"/>
                  <a:gd name="connsiteX62" fmla="*/ 838608 w 1051316"/>
                  <a:gd name="connsiteY62" fmla="*/ 374073 h 1092880"/>
                  <a:gd name="connsiteX63" fmla="*/ 794599 w 1051316"/>
                  <a:gd name="connsiteY63" fmla="*/ 374073 h 1092880"/>
                  <a:gd name="connsiteX64" fmla="*/ 743256 w 1051316"/>
                  <a:gd name="connsiteY64" fmla="*/ 400967 h 1092880"/>
                  <a:gd name="connsiteX65" fmla="*/ 699248 w 1051316"/>
                  <a:gd name="connsiteY65" fmla="*/ 435196 h 1092880"/>
                  <a:gd name="connsiteX66" fmla="*/ 672353 w 1051316"/>
                  <a:gd name="connsiteY66" fmla="*/ 481650 h 1092880"/>
                  <a:gd name="connsiteX67" fmla="*/ 647904 w 1051316"/>
                  <a:gd name="connsiteY67" fmla="*/ 520768 h 1092880"/>
                  <a:gd name="connsiteX68" fmla="*/ 640569 w 1051316"/>
                  <a:gd name="connsiteY68" fmla="*/ 552552 h 1092880"/>
                  <a:gd name="connsiteX69" fmla="*/ 577002 w 1051316"/>
                  <a:gd name="connsiteY69" fmla="*/ 650349 h 1092880"/>
                  <a:gd name="connsiteX70" fmla="*/ 532993 w 1051316"/>
                  <a:gd name="connsiteY70" fmla="*/ 662574 h 1092880"/>
                  <a:gd name="connsiteX71" fmla="*/ 491429 w 1051316"/>
                  <a:gd name="connsiteY71" fmla="*/ 682133 h 1092880"/>
                  <a:gd name="connsiteX72" fmla="*/ 486540 w 1051316"/>
                  <a:gd name="connsiteY72" fmla="*/ 721252 h 1092880"/>
                  <a:gd name="connsiteX73" fmla="*/ 464535 w 1051316"/>
                  <a:gd name="connsiteY73" fmla="*/ 726142 h 1092880"/>
                  <a:gd name="connsiteX74" fmla="*/ 425417 w 1051316"/>
                  <a:gd name="connsiteY74" fmla="*/ 735921 h 1092880"/>
                  <a:gd name="connsiteX75" fmla="*/ 388743 w 1051316"/>
                  <a:gd name="connsiteY75" fmla="*/ 735921 h 1092880"/>
                  <a:gd name="connsiteX76" fmla="*/ 366738 w 1051316"/>
                  <a:gd name="connsiteY76" fmla="*/ 750591 h 1092880"/>
                  <a:gd name="connsiteX77" fmla="*/ 349624 w 1051316"/>
                  <a:gd name="connsiteY77" fmla="*/ 833718 h 1092880"/>
                  <a:gd name="connsiteX78" fmla="*/ 310505 w 1051316"/>
                  <a:gd name="connsiteY78" fmla="*/ 867947 h 1092880"/>
                  <a:gd name="connsiteX79" fmla="*/ 286056 w 1051316"/>
                  <a:gd name="connsiteY79" fmla="*/ 877727 h 1092880"/>
                  <a:gd name="connsiteX80" fmla="*/ 300726 w 1051316"/>
                  <a:gd name="connsiteY80" fmla="*/ 921735 h 1092880"/>
                  <a:gd name="connsiteX81" fmla="*/ 286056 w 1051316"/>
                  <a:gd name="connsiteY81" fmla="*/ 973078 h 1092880"/>
                  <a:gd name="connsiteX0" fmla="*/ 286056 w 1051316"/>
                  <a:gd name="connsiteY0" fmla="*/ 973078 h 1092880"/>
                  <a:gd name="connsiteX1" fmla="*/ 249382 w 1051316"/>
                  <a:gd name="connsiteY1" fmla="*/ 982858 h 1092880"/>
                  <a:gd name="connsiteX2" fmla="*/ 200484 w 1051316"/>
                  <a:gd name="connsiteY2" fmla="*/ 1019532 h 1092880"/>
                  <a:gd name="connsiteX3" fmla="*/ 180925 w 1051316"/>
                  <a:gd name="connsiteY3" fmla="*/ 1043981 h 1092880"/>
                  <a:gd name="connsiteX4" fmla="*/ 180925 w 1051316"/>
                  <a:gd name="connsiteY4" fmla="*/ 1083100 h 1092880"/>
                  <a:gd name="connsiteX5" fmla="*/ 119802 w 1051316"/>
                  <a:gd name="connsiteY5" fmla="*/ 1092880 h 1092880"/>
                  <a:gd name="connsiteX6" fmla="*/ 88018 w 1051316"/>
                  <a:gd name="connsiteY6" fmla="*/ 1080655 h 1092880"/>
                  <a:gd name="connsiteX7" fmla="*/ 26895 w 1051316"/>
                  <a:gd name="connsiteY7" fmla="*/ 1031757 h 1092880"/>
                  <a:gd name="connsiteX8" fmla="*/ 0 w 1051316"/>
                  <a:gd name="connsiteY8" fmla="*/ 1012197 h 1092880"/>
                  <a:gd name="connsiteX9" fmla="*/ 4890 w 1051316"/>
                  <a:gd name="connsiteY9" fmla="*/ 975523 h 1092880"/>
                  <a:gd name="connsiteX10" fmla="*/ 0 w 1051316"/>
                  <a:gd name="connsiteY10" fmla="*/ 943739 h 1092880"/>
                  <a:gd name="connsiteX11" fmla="*/ 14670 w 1051316"/>
                  <a:gd name="connsiteY11" fmla="*/ 904621 h 1092880"/>
                  <a:gd name="connsiteX12" fmla="*/ 7335 w 1051316"/>
                  <a:gd name="connsiteY12" fmla="*/ 870392 h 1092880"/>
                  <a:gd name="connsiteX13" fmla="*/ 24450 w 1051316"/>
                  <a:gd name="connsiteY13" fmla="*/ 838608 h 1092880"/>
                  <a:gd name="connsiteX14" fmla="*/ 70903 w 1051316"/>
                  <a:gd name="connsiteY14" fmla="*/ 845943 h 1092880"/>
                  <a:gd name="connsiteX15" fmla="*/ 107577 w 1051316"/>
                  <a:gd name="connsiteY15" fmla="*/ 828828 h 1092880"/>
                  <a:gd name="connsiteX16" fmla="*/ 102687 w 1051316"/>
                  <a:gd name="connsiteY16" fmla="*/ 789709 h 1092880"/>
                  <a:gd name="connsiteX17" fmla="*/ 141806 w 1051316"/>
                  <a:gd name="connsiteY17" fmla="*/ 762815 h 1092880"/>
                  <a:gd name="connsiteX18" fmla="*/ 149141 w 1051316"/>
                  <a:gd name="connsiteY18" fmla="*/ 704137 h 1092880"/>
                  <a:gd name="connsiteX19" fmla="*/ 129581 w 1051316"/>
                  <a:gd name="connsiteY19" fmla="*/ 677243 h 1092880"/>
                  <a:gd name="connsiteX20" fmla="*/ 119802 w 1051316"/>
                  <a:gd name="connsiteY20" fmla="*/ 628345 h 1092880"/>
                  <a:gd name="connsiteX21" fmla="*/ 139361 w 1051316"/>
                  <a:gd name="connsiteY21" fmla="*/ 596561 h 1092880"/>
                  <a:gd name="connsiteX22" fmla="*/ 134471 w 1051316"/>
                  <a:gd name="connsiteY22" fmla="*/ 562332 h 1092880"/>
                  <a:gd name="connsiteX23" fmla="*/ 97797 w 1051316"/>
                  <a:gd name="connsiteY23" fmla="*/ 515878 h 1092880"/>
                  <a:gd name="connsiteX24" fmla="*/ 105132 w 1051316"/>
                  <a:gd name="connsiteY24" fmla="*/ 405857 h 1092880"/>
                  <a:gd name="connsiteX25" fmla="*/ 129581 w 1051316"/>
                  <a:gd name="connsiteY25" fmla="*/ 342289 h 1092880"/>
                  <a:gd name="connsiteX26" fmla="*/ 180925 w 1051316"/>
                  <a:gd name="connsiteY26" fmla="*/ 322730 h 1092880"/>
                  <a:gd name="connsiteX27" fmla="*/ 212709 w 1051316"/>
                  <a:gd name="connsiteY27" fmla="*/ 303170 h 1092880"/>
                  <a:gd name="connsiteX28" fmla="*/ 244492 w 1051316"/>
                  <a:gd name="connsiteY28" fmla="*/ 286056 h 1092880"/>
                  <a:gd name="connsiteX29" fmla="*/ 268942 w 1051316"/>
                  <a:gd name="connsiteY29" fmla="*/ 264052 h 1092880"/>
                  <a:gd name="connsiteX30" fmla="*/ 322730 w 1051316"/>
                  <a:gd name="connsiteY30" fmla="*/ 249382 h 1092880"/>
                  <a:gd name="connsiteX31" fmla="*/ 374073 w 1051316"/>
                  <a:gd name="connsiteY31" fmla="*/ 224933 h 1092880"/>
                  <a:gd name="connsiteX32" fmla="*/ 410747 w 1051316"/>
                  <a:gd name="connsiteY32" fmla="*/ 207819 h 1092880"/>
                  <a:gd name="connsiteX33" fmla="*/ 444976 w 1051316"/>
                  <a:gd name="connsiteY33" fmla="*/ 183369 h 1092880"/>
                  <a:gd name="connsiteX34" fmla="*/ 462090 w 1051316"/>
                  <a:gd name="connsiteY34" fmla="*/ 163810 h 1092880"/>
                  <a:gd name="connsiteX35" fmla="*/ 496319 w 1051316"/>
                  <a:gd name="connsiteY35" fmla="*/ 156475 h 1092880"/>
                  <a:gd name="connsiteX36" fmla="*/ 523213 w 1051316"/>
                  <a:gd name="connsiteY36" fmla="*/ 141806 h 1092880"/>
                  <a:gd name="connsiteX37" fmla="*/ 542773 w 1051316"/>
                  <a:gd name="connsiteY37" fmla="*/ 141806 h 1092880"/>
                  <a:gd name="connsiteX38" fmla="*/ 567222 w 1051316"/>
                  <a:gd name="connsiteY38" fmla="*/ 127136 h 1092880"/>
                  <a:gd name="connsiteX39" fmla="*/ 594116 w 1051316"/>
                  <a:gd name="connsiteY39" fmla="*/ 129581 h 1092880"/>
                  <a:gd name="connsiteX40" fmla="*/ 594116 w 1051316"/>
                  <a:gd name="connsiteY40" fmla="*/ 129581 h 1092880"/>
                  <a:gd name="connsiteX41" fmla="*/ 618565 w 1051316"/>
                  <a:gd name="connsiteY41" fmla="*/ 90462 h 1092880"/>
                  <a:gd name="connsiteX42" fmla="*/ 655239 w 1051316"/>
                  <a:gd name="connsiteY42" fmla="*/ 63568 h 1092880"/>
                  <a:gd name="connsiteX43" fmla="*/ 662574 w 1051316"/>
                  <a:gd name="connsiteY43" fmla="*/ 22005 h 1092880"/>
                  <a:gd name="connsiteX44" fmla="*/ 687023 w 1051316"/>
                  <a:gd name="connsiteY44" fmla="*/ 0 h 1092880"/>
                  <a:gd name="connsiteX45" fmla="*/ 809269 w 1051316"/>
                  <a:gd name="connsiteY45" fmla="*/ 75793 h 1092880"/>
                  <a:gd name="connsiteX46" fmla="*/ 843498 w 1051316"/>
                  <a:gd name="connsiteY46" fmla="*/ 68458 h 1092880"/>
                  <a:gd name="connsiteX47" fmla="*/ 875282 w 1051316"/>
                  <a:gd name="connsiteY47" fmla="*/ 90462 h 1092880"/>
                  <a:gd name="connsiteX48" fmla="*/ 973079 w 1051316"/>
                  <a:gd name="connsiteY48" fmla="*/ 105132 h 1092880"/>
                  <a:gd name="connsiteX49" fmla="*/ 990193 w 1051316"/>
                  <a:gd name="connsiteY49" fmla="*/ 129581 h 1092880"/>
                  <a:gd name="connsiteX50" fmla="*/ 985303 w 1051316"/>
                  <a:gd name="connsiteY50" fmla="*/ 163810 h 1092880"/>
                  <a:gd name="connsiteX51" fmla="*/ 941295 w 1051316"/>
                  <a:gd name="connsiteY51" fmla="*/ 183369 h 1092880"/>
                  <a:gd name="connsiteX52" fmla="*/ 953519 w 1051316"/>
                  <a:gd name="connsiteY52" fmla="*/ 234713 h 1092880"/>
                  <a:gd name="connsiteX53" fmla="*/ 973079 w 1051316"/>
                  <a:gd name="connsiteY53" fmla="*/ 278721 h 1092880"/>
                  <a:gd name="connsiteX54" fmla="*/ 1031757 w 1051316"/>
                  <a:gd name="connsiteY54" fmla="*/ 290946 h 1092880"/>
                  <a:gd name="connsiteX55" fmla="*/ 1031757 w 1051316"/>
                  <a:gd name="connsiteY55" fmla="*/ 290946 h 1092880"/>
                  <a:gd name="connsiteX56" fmla="*/ 1051316 w 1051316"/>
                  <a:gd name="connsiteY56" fmla="*/ 308060 h 1092880"/>
                  <a:gd name="connsiteX57" fmla="*/ 1043981 w 1051316"/>
                  <a:gd name="connsiteY57" fmla="*/ 334954 h 1092880"/>
                  <a:gd name="connsiteX58" fmla="*/ 1009752 w 1051316"/>
                  <a:gd name="connsiteY58" fmla="*/ 315395 h 1092880"/>
                  <a:gd name="connsiteX59" fmla="*/ 975523 w 1051316"/>
                  <a:gd name="connsiteY59" fmla="*/ 315395 h 1092880"/>
                  <a:gd name="connsiteX60" fmla="*/ 975523 w 1051316"/>
                  <a:gd name="connsiteY60" fmla="*/ 315395 h 1092880"/>
                  <a:gd name="connsiteX61" fmla="*/ 889951 w 1051316"/>
                  <a:gd name="connsiteY61" fmla="*/ 347179 h 1092880"/>
                  <a:gd name="connsiteX62" fmla="*/ 838608 w 1051316"/>
                  <a:gd name="connsiteY62" fmla="*/ 374073 h 1092880"/>
                  <a:gd name="connsiteX63" fmla="*/ 794599 w 1051316"/>
                  <a:gd name="connsiteY63" fmla="*/ 374073 h 1092880"/>
                  <a:gd name="connsiteX64" fmla="*/ 743256 w 1051316"/>
                  <a:gd name="connsiteY64" fmla="*/ 400967 h 1092880"/>
                  <a:gd name="connsiteX65" fmla="*/ 699248 w 1051316"/>
                  <a:gd name="connsiteY65" fmla="*/ 435196 h 1092880"/>
                  <a:gd name="connsiteX66" fmla="*/ 672353 w 1051316"/>
                  <a:gd name="connsiteY66" fmla="*/ 481650 h 1092880"/>
                  <a:gd name="connsiteX67" fmla="*/ 647904 w 1051316"/>
                  <a:gd name="connsiteY67" fmla="*/ 520768 h 1092880"/>
                  <a:gd name="connsiteX68" fmla="*/ 640569 w 1051316"/>
                  <a:gd name="connsiteY68" fmla="*/ 552552 h 1092880"/>
                  <a:gd name="connsiteX69" fmla="*/ 577002 w 1051316"/>
                  <a:gd name="connsiteY69" fmla="*/ 650349 h 1092880"/>
                  <a:gd name="connsiteX70" fmla="*/ 532993 w 1051316"/>
                  <a:gd name="connsiteY70" fmla="*/ 662574 h 1092880"/>
                  <a:gd name="connsiteX71" fmla="*/ 491429 w 1051316"/>
                  <a:gd name="connsiteY71" fmla="*/ 682133 h 1092880"/>
                  <a:gd name="connsiteX72" fmla="*/ 486540 w 1051316"/>
                  <a:gd name="connsiteY72" fmla="*/ 721252 h 1092880"/>
                  <a:gd name="connsiteX73" fmla="*/ 464535 w 1051316"/>
                  <a:gd name="connsiteY73" fmla="*/ 726142 h 1092880"/>
                  <a:gd name="connsiteX74" fmla="*/ 425417 w 1051316"/>
                  <a:gd name="connsiteY74" fmla="*/ 735921 h 1092880"/>
                  <a:gd name="connsiteX75" fmla="*/ 388743 w 1051316"/>
                  <a:gd name="connsiteY75" fmla="*/ 735921 h 1092880"/>
                  <a:gd name="connsiteX76" fmla="*/ 366738 w 1051316"/>
                  <a:gd name="connsiteY76" fmla="*/ 750591 h 1092880"/>
                  <a:gd name="connsiteX77" fmla="*/ 375748 w 1051316"/>
                  <a:gd name="connsiteY77" fmla="*/ 807492 h 1092880"/>
                  <a:gd name="connsiteX78" fmla="*/ 310505 w 1051316"/>
                  <a:gd name="connsiteY78" fmla="*/ 867947 h 1092880"/>
                  <a:gd name="connsiteX79" fmla="*/ 286056 w 1051316"/>
                  <a:gd name="connsiteY79" fmla="*/ 877727 h 1092880"/>
                  <a:gd name="connsiteX80" fmla="*/ 300726 w 1051316"/>
                  <a:gd name="connsiteY80" fmla="*/ 921735 h 1092880"/>
                  <a:gd name="connsiteX81" fmla="*/ 286056 w 1051316"/>
                  <a:gd name="connsiteY81" fmla="*/ 973078 h 109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051316" h="1092880">
                    <a:moveTo>
                      <a:pt x="286056" y="973078"/>
                    </a:moveTo>
                    <a:lnTo>
                      <a:pt x="249382" y="982858"/>
                    </a:lnTo>
                    <a:lnTo>
                      <a:pt x="200484" y="1019532"/>
                    </a:lnTo>
                    <a:lnTo>
                      <a:pt x="180925" y="1043981"/>
                    </a:lnTo>
                    <a:lnTo>
                      <a:pt x="180925" y="1083100"/>
                    </a:lnTo>
                    <a:lnTo>
                      <a:pt x="119802" y="1092880"/>
                    </a:lnTo>
                    <a:lnTo>
                      <a:pt x="88018" y="1080655"/>
                    </a:lnTo>
                    <a:lnTo>
                      <a:pt x="26895" y="1031757"/>
                    </a:lnTo>
                    <a:lnTo>
                      <a:pt x="0" y="1012197"/>
                    </a:lnTo>
                    <a:lnTo>
                      <a:pt x="4890" y="975523"/>
                    </a:lnTo>
                    <a:lnTo>
                      <a:pt x="0" y="943739"/>
                    </a:lnTo>
                    <a:lnTo>
                      <a:pt x="14670" y="904621"/>
                    </a:lnTo>
                    <a:lnTo>
                      <a:pt x="7335" y="870392"/>
                    </a:lnTo>
                    <a:lnTo>
                      <a:pt x="24450" y="838608"/>
                    </a:lnTo>
                    <a:lnTo>
                      <a:pt x="70903" y="845943"/>
                    </a:lnTo>
                    <a:lnTo>
                      <a:pt x="107577" y="828828"/>
                    </a:lnTo>
                    <a:lnTo>
                      <a:pt x="102687" y="789709"/>
                    </a:lnTo>
                    <a:lnTo>
                      <a:pt x="141806" y="762815"/>
                    </a:lnTo>
                    <a:lnTo>
                      <a:pt x="149141" y="704137"/>
                    </a:lnTo>
                    <a:lnTo>
                      <a:pt x="129581" y="677243"/>
                    </a:lnTo>
                    <a:lnTo>
                      <a:pt x="119802" y="628345"/>
                    </a:lnTo>
                    <a:lnTo>
                      <a:pt x="139361" y="596561"/>
                    </a:lnTo>
                    <a:lnTo>
                      <a:pt x="134471" y="562332"/>
                    </a:lnTo>
                    <a:lnTo>
                      <a:pt x="97797" y="515878"/>
                    </a:lnTo>
                    <a:lnTo>
                      <a:pt x="105132" y="405857"/>
                    </a:lnTo>
                    <a:lnTo>
                      <a:pt x="129581" y="342289"/>
                    </a:lnTo>
                    <a:lnTo>
                      <a:pt x="180925" y="322730"/>
                    </a:lnTo>
                    <a:lnTo>
                      <a:pt x="212709" y="303170"/>
                    </a:lnTo>
                    <a:lnTo>
                      <a:pt x="244492" y="286056"/>
                    </a:lnTo>
                    <a:lnTo>
                      <a:pt x="268942" y="264052"/>
                    </a:lnTo>
                    <a:lnTo>
                      <a:pt x="322730" y="249382"/>
                    </a:lnTo>
                    <a:lnTo>
                      <a:pt x="374073" y="224933"/>
                    </a:lnTo>
                    <a:lnTo>
                      <a:pt x="410747" y="207819"/>
                    </a:lnTo>
                    <a:lnTo>
                      <a:pt x="444976" y="183369"/>
                    </a:lnTo>
                    <a:lnTo>
                      <a:pt x="462090" y="163810"/>
                    </a:lnTo>
                    <a:lnTo>
                      <a:pt x="496319" y="156475"/>
                    </a:lnTo>
                    <a:lnTo>
                      <a:pt x="523213" y="141806"/>
                    </a:lnTo>
                    <a:lnTo>
                      <a:pt x="542773" y="141806"/>
                    </a:lnTo>
                    <a:lnTo>
                      <a:pt x="567222" y="127136"/>
                    </a:lnTo>
                    <a:lnTo>
                      <a:pt x="594116" y="129581"/>
                    </a:lnTo>
                    <a:lnTo>
                      <a:pt x="594116" y="129581"/>
                    </a:lnTo>
                    <a:lnTo>
                      <a:pt x="618565" y="90462"/>
                    </a:lnTo>
                    <a:lnTo>
                      <a:pt x="655239" y="63568"/>
                    </a:lnTo>
                    <a:lnTo>
                      <a:pt x="662574" y="22005"/>
                    </a:lnTo>
                    <a:lnTo>
                      <a:pt x="687023" y="0"/>
                    </a:lnTo>
                    <a:lnTo>
                      <a:pt x="809269" y="75793"/>
                    </a:lnTo>
                    <a:lnTo>
                      <a:pt x="843498" y="68458"/>
                    </a:lnTo>
                    <a:lnTo>
                      <a:pt x="875282" y="90462"/>
                    </a:lnTo>
                    <a:lnTo>
                      <a:pt x="973079" y="105132"/>
                    </a:lnTo>
                    <a:lnTo>
                      <a:pt x="990193" y="129581"/>
                    </a:lnTo>
                    <a:lnTo>
                      <a:pt x="985303" y="163810"/>
                    </a:lnTo>
                    <a:lnTo>
                      <a:pt x="941295" y="183369"/>
                    </a:lnTo>
                    <a:lnTo>
                      <a:pt x="953519" y="234713"/>
                    </a:lnTo>
                    <a:lnTo>
                      <a:pt x="973079" y="278721"/>
                    </a:lnTo>
                    <a:lnTo>
                      <a:pt x="1031757" y="290946"/>
                    </a:lnTo>
                    <a:lnTo>
                      <a:pt x="1031757" y="290946"/>
                    </a:lnTo>
                    <a:lnTo>
                      <a:pt x="1051316" y="308060"/>
                    </a:lnTo>
                    <a:lnTo>
                      <a:pt x="1043981" y="334954"/>
                    </a:lnTo>
                    <a:lnTo>
                      <a:pt x="1009752" y="315395"/>
                    </a:lnTo>
                    <a:lnTo>
                      <a:pt x="975523" y="315395"/>
                    </a:lnTo>
                    <a:lnTo>
                      <a:pt x="975523" y="315395"/>
                    </a:lnTo>
                    <a:lnTo>
                      <a:pt x="889951" y="347179"/>
                    </a:lnTo>
                    <a:lnTo>
                      <a:pt x="838608" y="374073"/>
                    </a:lnTo>
                    <a:lnTo>
                      <a:pt x="794599" y="374073"/>
                    </a:lnTo>
                    <a:lnTo>
                      <a:pt x="743256" y="400967"/>
                    </a:lnTo>
                    <a:lnTo>
                      <a:pt x="699248" y="435196"/>
                    </a:lnTo>
                    <a:lnTo>
                      <a:pt x="672353" y="481650"/>
                    </a:lnTo>
                    <a:lnTo>
                      <a:pt x="647904" y="520768"/>
                    </a:lnTo>
                    <a:lnTo>
                      <a:pt x="640569" y="552552"/>
                    </a:lnTo>
                    <a:lnTo>
                      <a:pt x="577002" y="650349"/>
                    </a:lnTo>
                    <a:lnTo>
                      <a:pt x="532993" y="662574"/>
                    </a:lnTo>
                    <a:lnTo>
                      <a:pt x="491429" y="682133"/>
                    </a:lnTo>
                    <a:lnTo>
                      <a:pt x="486540" y="721252"/>
                    </a:lnTo>
                    <a:lnTo>
                      <a:pt x="464535" y="726142"/>
                    </a:lnTo>
                    <a:lnTo>
                      <a:pt x="425417" y="735921"/>
                    </a:lnTo>
                    <a:lnTo>
                      <a:pt x="388743" y="735921"/>
                    </a:lnTo>
                    <a:lnTo>
                      <a:pt x="366738" y="750591"/>
                    </a:lnTo>
                    <a:lnTo>
                      <a:pt x="375748" y="807492"/>
                    </a:lnTo>
                    <a:lnTo>
                      <a:pt x="310505" y="867947"/>
                    </a:lnTo>
                    <a:lnTo>
                      <a:pt x="286056" y="877727"/>
                    </a:lnTo>
                    <a:lnTo>
                      <a:pt x="300726" y="921735"/>
                    </a:lnTo>
                    <a:lnTo>
                      <a:pt x="286056" y="973078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 dirty="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27" name="Полилиния 19">
                <a:extLst>
                  <a:ext uri="{FF2B5EF4-FFF2-40B4-BE49-F238E27FC236}">
                    <a16:creationId xmlns="" xmlns:a16="http://schemas.microsoft.com/office/drawing/2014/main" id="{3DE1506F-7E71-F6DF-BB8C-D2E0E86D28F6}"/>
                  </a:ext>
                </a:extLst>
              </p:cNvPr>
              <p:cNvSpPr/>
              <p:nvPr/>
            </p:nvSpPr>
            <p:spPr bwMode="auto">
              <a:xfrm>
                <a:off x="3677871" y="3171241"/>
                <a:ext cx="1446792" cy="1238086"/>
              </a:xfrm>
              <a:custGeom>
                <a:avLst/>
                <a:gdLst>
                  <a:gd name="connsiteX0" fmla="*/ 569667 w 1237130"/>
                  <a:gd name="connsiteY0" fmla="*/ 1053760 h 1100214"/>
                  <a:gd name="connsiteX1" fmla="*/ 535438 w 1237130"/>
                  <a:gd name="connsiteY1" fmla="*/ 1056205 h 1100214"/>
                  <a:gd name="connsiteX2" fmla="*/ 513434 w 1237130"/>
                  <a:gd name="connsiteY2" fmla="*/ 1083099 h 1100214"/>
                  <a:gd name="connsiteX3" fmla="*/ 484095 w 1237130"/>
                  <a:gd name="connsiteY3" fmla="*/ 1100214 h 1100214"/>
                  <a:gd name="connsiteX4" fmla="*/ 459645 w 1237130"/>
                  <a:gd name="connsiteY4" fmla="*/ 1100214 h 1100214"/>
                  <a:gd name="connsiteX5" fmla="*/ 430306 w 1237130"/>
                  <a:gd name="connsiteY5" fmla="*/ 1085544 h 1100214"/>
                  <a:gd name="connsiteX6" fmla="*/ 405857 w 1237130"/>
                  <a:gd name="connsiteY6" fmla="*/ 1085544 h 1100214"/>
                  <a:gd name="connsiteX7" fmla="*/ 374073 w 1237130"/>
                  <a:gd name="connsiteY7" fmla="*/ 1085544 h 1100214"/>
                  <a:gd name="connsiteX8" fmla="*/ 361849 w 1237130"/>
                  <a:gd name="connsiteY8" fmla="*/ 1068430 h 1100214"/>
                  <a:gd name="connsiteX9" fmla="*/ 334954 w 1237130"/>
                  <a:gd name="connsiteY9" fmla="*/ 1058650 h 1100214"/>
                  <a:gd name="connsiteX10" fmla="*/ 312950 w 1237130"/>
                  <a:gd name="connsiteY10" fmla="*/ 1036646 h 1100214"/>
                  <a:gd name="connsiteX11" fmla="*/ 290946 w 1237130"/>
                  <a:gd name="connsiteY11" fmla="*/ 1036646 h 1100214"/>
                  <a:gd name="connsiteX12" fmla="*/ 261607 w 1237130"/>
                  <a:gd name="connsiteY12" fmla="*/ 1021976 h 1100214"/>
                  <a:gd name="connsiteX13" fmla="*/ 234713 w 1237130"/>
                  <a:gd name="connsiteY13" fmla="*/ 1024421 h 1100214"/>
                  <a:gd name="connsiteX14" fmla="*/ 217598 w 1237130"/>
                  <a:gd name="connsiteY14" fmla="*/ 995082 h 1100214"/>
                  <a:gd name="connsiteX15" fmla="*/ 198039 w 1237130"/>
                  <a:gd name="connsiteY15" fmla="*/ 980413 h 1100214"/>
                  <a:gd name="connsiteX16" fmla="*/ 158920 w 1237130"/>
                  <a:gd name="connsiteY16" fmla="*/ 958408 h 1100214"/>
                  <a:gd name="connsiteX17" fmla="*/ 141806 w 1237130"/>
                  <a:gd name="connsiteY17" fmla="*/ 926624 h 1100214"/>
                  <a:gd name="connsiteX18" fmla="*/ 146696 w 1237130"/>
                  <a:gd name="connsiteY18" fmla="*/ 875281 h 1100214"/>
                  <a:gd name="connsiteX19" fmla="*/ 146696 w 1237130"/>
                  <a:gd name="connsiteY19" fmla="*/ 826383 h 1100214"/>
                  <a:gd name="connsiteX20" fmla="*/ 146696 w 1237130"/>
                  <a:gd name="connsiteY20" fmla="*/ 792154 h 1100214"/>
                  <a:gd name="connsiteX21" fmla="*/ 112467 w 1237130"/>
                  <a:gd name="connsiteY21" fmla="*/ 765260 h 1100214"/>
                  <a:gd name="connsiteX22" fmla="*/ 92907 w 1237130"/>
                  <a:gd name="connsiteY22" fmla="*/ 757925 h 1100214"/>
                  <a:gd name="connsiteX23" fmla="*/ 80683 w 1237130"/>
                  <a:gd name="connsiteY23" fmla="*/ 728586 h 1100214"/>
                  <a:gd name="connsiteX24" fmla="*/ 53789 w 1237130"/>
                  <a:gd name="connsiteY24" fmla="*/ 706582 h 1100214"/>
                  <a:gd name="connsiteX25" fmla="*/ 19560 w 1237130"/>
                  <a:gd name="connsiteY25" fmla="*/ 713916 h 1100214"/>
                  <a:gd name="connsiteX26" fmla="*/ 0 w 1237130"/>
                  <a:gd name="connsiteY26" fmla="*/ 699247 h 1100214"/>
                  <a:gd name="connsiteX27" fmla="*/ 14670 w 1237130"/>
                  <a:gd name="connsiteY27" fmla="*/ 662573 h 1100214"/>
                  <a:gd name="connsiteX28" fmla="*/ 2445 w 1237130"/>
                  <a:gd name="connsiteY28" fmla="*/ 628344 h 1100214"/>
                  <a:gd name="connsiteX29" fmla="*/ 39119 w 1237130"/>
                  <a:gd name="connsiteY29" fmla="*/ 562331 h 1100214"/>
                  <a:gd name="connsiteX30" fmla="*/ 36674 w 1237130"/>
                  <a:gd name="connsiteY30" fmla="*/ 520768 h 1100214"/>
                  <a:gd name="connsiteX31" fmla="*/ 39119 w 1237130"/>
                  <a:gd name="connsiteY31" fmla="*/ 488984 h 1100214"/>
                  <a:gd name="connsiteX32" fmla="*/ 22005 w 1237130"/>
                  <a:gd name="connsiteY32" fmla="*/ 464535 h 1100214"/>
                  <a:gd name="connsiteX33" fmla="*/ 46454 w 1237130"/>
                  <a:gd name="connsiteY33" fmla="*/ 435195 h 1100214"/>
                  <a:gd name="connsiteX34" fmla="*/ 58678 w 1237130"/>
                  <a:gd name="connsiteY34" fmla="*/ 400967 h 1100214"/>
                  <a:gd name="connsiteX35" fmla="*/ 63568 w 1237130"/>
                  <a:gd name="connsiteY35" fmla="*/ 371628 h 1100214"/>
                  <a:gd name="connsiteX36" fmla="*/ 119801 w 1237130"/>
                  <a:gd name="connsiteY36" fmla="*/ 352068 h 1100214"/>
                  <a:gd name="connsiteX37" fmla="*/ 161365 w 1237130"/>
                  <a:gd name="connsiteY37" fmla="*/ 303170 h 1100214"/>
                  <a:gd name="connsiteX38" fmla="*/ 198039 w 1237130"/>
                  <a:gd name="connsiteY38" fmla="*/ 254271 h 1100214"/>
                  <a:gd name="connsiteX39" fmla="*/ 205374 w 1237130"/>
                  <a:gd name="connsiteY39" fmla="*/ 234712 h 1100214"/>
                  <a:gd name="connsiteX40" fmla="*/ 212708 w 1237130"/>
                  <a:gd name="connsiteY40" fmla="*/ 229822 h 1100214"/>
                  <a:gd name="connsiteX41" fmla="*/ 227378 w 1237130"/>
                  <a:gd name="connsiteY41" fmla="*/ 200483 h 1100214"/>
                  <a:gd name="connsiteX42" fmla="*/ 283611 w 1237130"/>
                  <a:gd name="connsiteY42" fmla="*/ 171144 h 1100214"/>
                  <a:gd name="connsiteX43" fmla="*/ 305615 w 1237130"/>
                  <a:gd name="connsiteY43" fmla="*/ 166254 h 1100214"/>
                  <a:gd name="connsiteX44" fmla="*/ 325175 w 1237130"/>
                  <a:gd name="connsiteY44" fmla="*/ 141805 h 1100214"/>
                  <a:gd name="connsiteX45" fmla="*/ 364293 w 1237130"/>
                  <a:gd name="connsiteY45" fmla="*/ 149140 h 1100214"/>
                  <a:gd name="connsiteX46" fmla="*/ 374073 w 1237130"/>
                  <a:gd name="connsiteY46" fmla="*/ 193148 h 1100214"/>
                  <a:gd name="connsiteX47" fmla="*/ 400967 w 1237130"/>
                  <a:gd name="connsiteY47" fmla="*/ 212708 h 1100214"/>
                  <a:gd name="connsiteX48" fmla="*/ 444976 w 1237130"/>
                  <a:gd name="connsiteY48" fmla="*/ 180924 h 1100214"/>
                  <a:gd name="connsiteX49" fmla="*/ 501209 w 1237130"/>
                  <a:gd name="connsiteY49" fmla="*/ 149140 h 1100214"/>
                  <a:gd name="connsiteX50" fmla="*/ 545218 w 1237130"/>
                  <a:gd name="connsiteY50" fmla="*/ 149140 h 1100214"/>
                  <a:gd name="connsiteX51" fmla="*/ 591671 w 1237130"/>
                  <a:gd name="connsiteY51" fmla="*/ 124691 h 1100214"/>
                  <a:gd name="connsiteX52" fmla="*/ 628345 w 1237130"/>
                  <a:gd name="connsiteY52" fmla="*/ 124691 h 1100214"/>
                  <a:gd name="connsiteX53" fmla="*/ 672353 w 1237130"/>
                  <a:gd name="connsiteY53" fmla="*/ 80682 h 1100214"/>
                  <a:gd name="connsiteX54" fmla="*/ 652794 w 1237130"/>
                  <a:gd name="connsiteY54" fmla="*/ 36674 h 1100214"/>
                  <a:gd name="connsiteX55" fmla="*/ 682133 w 1237130"/>
                  <a:gd name="connsiteY55" fmla="*/ 14669 h 1100214"/>
                  <a:gd name="connsiteX56" fmla="*/ 733476 w 1237130"/>
                  <a:gd name="connsiteY56" fmla="*/ 0 h 1100214"/>
                  <a:gd name="connsiteX57" fmla="*/ 753036 w 1237130"/>
                  <a:gd name="connsiteY57" fmla="*/ 24449 h 1100214"/>
                  <a:gd name="connsiteX58" fmla="*/ 801934 w 1237130"/>
                  <a:gd name="connsiteY58" fmla="*/ 26894 h 1100214"/>
                  <a:gd name="connsiteX59" fmla="*/ 819049 w 1237130"/>
                  <a:gd name="connsiteY59" fmla="*/ 9779 h 1100214"/>
                  <a:gd name="connsiteX60" fmla="*/ 831273 w 1237130"/>
                  <a:gd name="connsiteY60" fmla="*/ 29339 h 1100214"/>
                  <a:gd name="connsiteX61" fmla="*/ 823938 w 1237130"/>
                  <a:gd name="connsiteY61" fmla="*/ 58678 h 1100214"/>
                  <a:gd name="connsiteX62" fmla="*/ 831273 w 1237130"/>
                  <a:gd name="connsiteY62" fmla="*/ 83127 h 1100214"/>
                  <a:gd name="connsiteX63" fmla="*/ 865502 w 1237130"/>
                  <a:gd name="connsiteY63" fmla="*/ 124691 h 1100214"/>
                  <a:gd name="connsiteX64" fmla="*/ 963299 w 1237130"/>
                  <a:gd name="connsiteY64" fmla="*/ 122246 h 1100214"/>
                  <a:gd name="connsiteX65" fmla="*/ 1002418 w 1237130"/>
                  <a:gd name="connsiteY65" fmla="*/ 85572 h 1100214"/>
                  <a:gd name="connsiteX66" fmla="*/ 1039091 w 1237130"/>
                  <a:gd name="connsiteY66" fmla="*/ 68458 h 1100214"/>
                  <a:gd name="connsiteX67" fmla="*/ 1075765 w 1237130"/>
                  <a:gd name="connsiteY67" fmla="*/ 75792 h 1100214"/>
                  <a:gd name="connsiteX68" fmla="*/ 1158892 w 1237130"/>
                  <a:gd name="connsiteY68" fmla="*/ 44008 h 1100214"/>
                  <a:gd name="connsiteX69" fmla="*/ 1193121 w 1237130"/>
                  <a:gd name="connsiteY69" fmla="*/ 73347 h 1100214"/>
                  <a:gd name="connsiteX70" fmla="*/ 1237130 w 1237130"/>
                  <a:gd name="connsiteY70" fmla="*/ 68458 h 1100214"/>
                  <a:gd name="connsiteX71" fmla="*/ 1224905 w 1237130"/>
                  <a:gd name="connsiteY71" fmla="*/ 95352 h 1100214"/>
                  <a:gd name="connsiteX72" fmla="*/ 1183342 w 1237130"/>
                  <a:gd name="connsiteY72" fmla="*/ 122246 h 1100214"/>
                  <a:gd name="connsiteX73" fmla="*/ 1168672 w 1237130"/>
                  <a:gd name="connsiteY73" fmla="*/ 161364 h 1100214"/>
                  <a:gd name="connsiteX74" fmla="*/ 1139333 w 1237130"/>
                  <a:gd name="connsiteY74" fmla="*/ 156475 h 1100214"/>
                  <a:gd name="connsiteX75" fmla="*/ 1109994 w 1237130"/>
                  <a:gd name="connsiteY75" fmla="*/ 178479 h 1100214"/>
                  <a:gd name="connsiteX76" fmla="*/ 1087990 w 1237130"/>
                  <a:gd name="connsiteY76" fmla="*/ 176034 h 1100214"/>
                  <a:gd name="connsiteX77" fmla="*/ 1058651 w 1237130"/>
                  <a:gd name="connsiteY77" fmla="*/ 193148 h 1100214"/>
                  <a:gd name="connsiteX78" fmla="*/ 1031757 w 1237130"/>
                  <a:gd name="connsiteY78" fmla="*/ 195593 h 1100214"/>
                  <a:gd name="connsiteX79" fmla="*/ 1012197 w 1237130"/>
                  <a:gd name="connsiteY79" fmla="*/ 215153 h 1100214"/>
                  <a:gd name="connsiteX80" fmla="*/ 977968 w 1237130"/>
                  <a:gd name="connsiteY80" fmla="*/ 242047 h 1100214"/>
                  <a:gd name="connsiteX81" fmla="*/ 897286 w 1237130"/>
                  <a:gd name="connsiteY81" fmla="*/ 281166 h 1100214"/>
                  <a:gd name="connsiteX82" fmla="*/ 843498 w 1237130"/>
                  <a:gd name="connsiteY82" fmla="*/ 293390 h 1100214"/>
                  <a:gd name="connsiteX83" fmla="*/ 809269 w 1237130"/>
                  <a:gd name="connsiteY83" fmla="*/ 317839 h 1100214"/>
                  <a:gd name="connsiteX84" fmla="*/ 762815 w 1237130"/>
                  <a:gd name="connsiteY84" fmla="*/ 342289 h 1100214"/>
                  <a:gd name="connsiteX85" fmla="*/ 740811 w 1237130"/>
                  <a:gd name="connsiteY85" fmla="*/ 356958 h 1100214"/>
                  <a:gd name="connsiteX86" fmla="*/ 696803 w 1237130"/>
                  <a:gd name="connsiteY86" fmla="*/ 376517 h 1100214"/>
                  <a:gd name="connsiteX87" fmla="*/ 672353 w 1237130"/>
                  <a:gd name="connsiteY87" fmla="*/ 444975 h 1100214"/>
                  <a:gd name="connsiteX88" fmla="*/ 665019 w 1237130"/>
                  <a:gd name="connsiteY88" fmla="*/ 562331 h 1100214"/>
                  <a:gd name="connsiteX89" fmla="*/ 701692 w 1237130"/>
                  <a:gd name="connsiteY89" fmla="*/ 611230 h 1100214"/>
                  <a:gd name="connsiteX90" fmla="*/ 706582 w 1237130"/>
                  <a:gd name="connsiteY90" fmla="*/ 635679 h 1100214"/>
                  <a:gd name="connsiteX91" fmla="*/ 689468 w 1237130"/>
                  <a:gd name="connsiteY91" fmla="*/ 667463 h 1100214"/>
                  <a:gd name="connsiteX92" fmla="*/ 696803 w 1237130"/>
                  <a:gd name="connsiteY92" fmla="*/ 718806 h 1100214"/>
                  <a:gd name="connsiteX93" fmla="*/ 716362 w 1237130"/>
                  <a:gd name="connsiteY93" fmla="*/ 748145 h 1100214"/>
                  <a:gd name="connsiteX94" fmla="*/ 713917 w 1237130"/>
                  <a:gd name="connsiteY94" fmla="*/ 799489 h 1100214"/>
                  <a:gd name="connsiteX95" fmla="*/ 665019 w 1237130"/>
                  <a:gd name="connsiteY95" fmla="*/ 826383 h 1100214"/>
                  <a:gd name="connsiteX96" fmla="*/ 672353 w 1237130"/>
                  <a:gd name="connsiteY96" fmla="*/ 865501 h 1100214"/>
                  <a:gd name="connsiteX97" fmla="*/ 647904 w 1237130"/>
                  <a:gd name="connsiteY97" fmla="*/ 880171 h 1100214"/>
                  <a:gd name="connsiteX98" fmla="*/ 594116 w 1237130"/>
                  <a:gd name="connsiteY98" fmla="*/ 870391 h 1100214"/>
                  <a:gd name="connsiteX99" fmla="*/ 574557 w 1237130"/>
                  <a:gd name="connsiteY99" fmla="*/ 914400 h 1100214"/>
                  <a:gd name="connsiteX100" fmla="*/ 584336 w 1237130"/>
                  <a:gd name="connsiteY100" fmla="*/ 938849 h 1100214"/>
                  <a:gd name="connsiteX101" fmla="*/ 567222 w 1237130"/>
                  <a:gd name="connsiteY101" fmla="*/ 985302 h 1100214"/>
                  <a:gd name="connsiteX102" fmla="*/ 569667 w 1237130"/>
                  <a:gd name="connsiteY102" fmla="*/ 1053760 h 1100214"/>
                  <a:gd name="connsiteX0" fmla="*/ 569667 w 1237130"/>
                  <a:gd name="connsiteY0" fmla="*/ 1053760 h 1100214"/>
                  <a:gd name="connsiteX1" fmla="*/ 535438 w 1237130"/>
                  <a:gd name="connsiteY1" fmla="*/ 1056205 h 1100214"/>
                  <a:gd name="connsiteX2" fmla="*/ 513434 w 1237130"/>
                  <a:gd name="connsiteY2" fmla="*/ 1083099 h 1100214"/>
                  <a:gd name="connsiteX3" fmla="*/ 484095 w 1237130"/>
                  <a:gd name="connsiteY3" fmla="*/ 1100214 h 1100214"/>
                  <a:gd name="connsiteX4" fmla="*/ 459645 w 1237130"/>
                  <a:gd name="connsiteY4" fmla="*/ 1100214 h 1100214"/>
                  <a:gd name="connsiteX5" fmla="*/ 430306 w 1237130"/>
                  <a:gd name="connsiteY5" fmla="*/ 1085544 h 1100214"/>
                  <a:gd name="connsiteX6" fmla="*/ 405857 w 1237130"/>
                  <a:gd name="connsiteY6" fmla="*/ 1085544 h 1100214"/>
                  <a:gd name="connsiteX7" fmla="*/ 374073 w 1237130"/>
                  <a:gd name="connsiteY7" fmla="*/ 1085544 h 1100214"/>
                  <a:gd name="connsiteX8" fmla="*/ 361849 w 1237130"/>
                  <a:gd name="connsiteY8" fmla="*/ 1068430 h 1100214"/>
                  <a:gd name="connsiteX9" fmla="*/ 334954 w 1237130"/>
                  <a:gd name="connsiteY9" fmla="*/ 1058650 h 1100214"/>
                  <a:gd name="connsiteX10" fmla="*/ 312950 w 1237130"/>
                  <a:gd name="connsiteY10" fmla="*/ 1036646 h 1100214"/>
                  <a:gd name="connsiteX11" fmla="*/ 290946 w 1237130"/>
                  <a:gd name="connsiteY11" fmla="*/ 1036646 h 1100214"/>
                  <a:gd name="connsiteX12" fmla="*/ 261607 w 1237130"/>
                  <a:gd name="connsiteY12" fmla="*/ 1021976 h 1100214"/>
                  <a:gd name="connsiteX13" fmla="*/ 234713 w 1237130"/>
                  <a:gd name="connsiteY13" fmla="*/ 1024421 h 1100214"/>
                  <a:gd name="connsiteX14" fmla="*/ 217598 w 1237130"/>
                  <a:gd name="connsiteY14" fmla="*/ 995082 h 1100214"/>
                  <a:gd name="connsiteX15" fmla="*/ 198039 w 1237130"/>
                  <a:gd name="connsiteY15" fmla="*/ 980413 h 1100214"/>
                  <a:gd name="connsiteX16" fmla="*/ 158920 w 1237130"/>
                  <a:gd name="connsiteY16" fmla="*/ 958408 h 1100214"/>
                  <a:gd name="connsiteX17" fmla="*/ 141806 w 1237130"/>
                  <a:gd name="connsiteY17" fmla="*/ 926624 h 1100214"/>
                  <a:gd name="connsiteX18" fmla="*/ 146696 w 1237130"/>
                  <a:gd name="connsiteY18" fmla="*/ 875281 h 1100214"/>
                  <a:gd name="connsiteX19" fmla="*/ 146696 w 1237130"/>
                  <a:gd name="connsiteY19" fmla="*/ 826383 h 1100214"/>
                  <a:gd name="connsiteX20" fmla="*/ 146696 w 1237130"/>
                  <a:gd name="connsiteY20" fmla="*/ 792154 h 1100214"/>
                  <a:gd name="connsiteX21" fmla="*/ 112467 w 1237130"/>
                  <a:gd name="connsiteY21" fmla="*/ 765260 h 1100214"/>
                  <a:gd name="connsiteX22" fmla="*/ 92907 w 1237130"/>
                  <a:gd name="connsiteY22" fmla="*/ 757925 h 1100214"/>
                  <a:gd name="connsiteX23" fmla="*/ 80683 w 1237130"/>
                  <a:gd name="connsiteY23" fmla="*/ 728586 h 1100214"/>
                  <a:gd name="connsiteX24" fmla="*/ 53789 w 1237130"/>
                  <a:gd name="connsiteY24" fmla="*/ 706582 h 1100214"/>
                  <a:gd name="connsiteX25" fmla="*/ 19560 w 1237130"/>
                  <a:gd name="connsiteY25" fmla="*/ 713916 h 1100214"/>
                  <a:gd name="connsiteX26" fmla="*/ 0 w 1237130"/>
                  <a:gd name="connsiteY26" fmla="*/ 699247 h 1100214"/>
                  <a:gd name="connsiteX27" fmla="*/ 14670 w 1237130"/>
                  <a:gd name="connsiteY27" fmla="*/ 662573 h 1100214"/>
                  <a:gd name="connsiteX28" fmla="*/ 2445 w 1237130"/>
                  <a:gd name="connsiteY28" fmla="*/ 628344 h 1100214"/>
                  <a:gd name="connsiteX29" fmla="*/ 39119 w 1237130"/>
                  <a:gd name="connsiteY29" fmla="*/ 562331 h 1100214"/>
                  <a:gd name="connsiteX30" fmla="*/ 36674 w 1237130"/>
                  <a:gd name="connsiteY30" fmla="*/ 520768 h 1100214"/>
                  <a:gd name="connsiteX31" fmla="*/ 39119 w 1237130"/>
                  <a:gd name="connsiteY31" fmla="*/ 488984 h 1100214"/>
                  <a:gd name="connsiteX32" fmla="*/ 22005 w 1237130"/>
                  <a:gd name="connsiteY32" fmla="*/ 464535 h 1100214"/>
                  <a:gd name="connsiteX33" fmla="*/ 46454 w 1237130"/>
                  <a:gd name="connsiteY33" fmla="*/ 435195 h 1100214"/>
                  <a:gd name="connsiteX34" fmla="*/ 58678 w 1237130"/>
                  <a:gd name="connsiteY34" fmla="*/ 400967 h 1100214"/>
                  <a:gd name="connsiteX35" fmla="*/ 63568 w 1237130"/>
                  <a:gd name="connsiteY35" fmla="*/ 371628 h 1100214"/>
                  <a:gd name="connsiteX36" fmla="*/ 119801 w 1237130"/>
                  <a:gd name="connsiteY36" fmla="*/ 352068 h 1100214"/>
                  <a:gd name="connsiteX37" fmla="*/ 161365 w 1237130"/>
                  <a:gd name="connsiteY37" fmla="*/ 303170 h 1100214"/>
                  <a:gd name="connsiteX38" fmla="*/ 198039 w 1237130"/>
                  <a:gd name="connsiteY38" fmla="*/ 254271 h 1100214"/>
                  <a:gd name="connsiteX39" fmla="*/ 205374 w 1237130"/>
                  <a:gd name="connsiteY39" fmla="*/ 234712 h 1100214"/>
                  <a:gd name="connsiteX40" fmla="*/ 212708 w 1237130"/>
                  <a:gd name="connsiteY40" fmla="*/ 229822 h 1100214"/>
                  <a:gd name="connsiteX41" fmla="*/ 227378 w 1237130"/>
                  <a:gd name="connsiteY41" fmla="*/ 200483 h 1100214"/>
                  <a:gd name="connsiteX42" fmla="*/ 283611 w 1237130"/>
                  <a:gd name="connsiteY42" fmla="*/ 171144 h 1100214"/>
                  <a:gd name="connsiteX43" fmla="*/ 305615 w 1237130"/>
                  <a:gd name="connsiteY43" fmla="*/ 166254 h 1100214"/>
                  <a:gd name="connsiteX44" fmla="*/ 325175 w 1237130"/>
                  <a:gd name="connsiteY44" fmla="*/ 141805 h 1100214"/>
                  <a:gd name="connsiteX45" fmla="*/ 364293 w 1237130"/>
                  <a:gd name="connsiteY45" fmla="*/ 149140 h 1100214"/>
                  <a:gd name="connsiteX46" fmla="*/ 374073 w 1237130"/>
                  <a:gd name="connsiteY46" fmla="*/ 193148 h 1100214"/>
                  <a:gd name="connsiteX47" fmla="*/ 400967 w 1237130"/>
                  <a:gd name="connsiteY47" fmla="*/ 212708 h 1100214"/>
                  <a:gd name="connsiteX48" fmla="*/ 444976 w 1237130"/>
                  <a:gd name="connsiteY48" fmla="*/ 180924 h 1100214"/>
                  <a:gd name="connsiteX49" fmla="*/ 501209 w 1237130"/>
                  <a:gd name="connsiteY49" fmla="*/ 149140 h 1100214"/>
                  <a:gd name="connsiteX50" fmla="*/ 545218 w 1237130"/>
                  <a:gd name="connsiteY50" fmla="*/ 149140 h 1100214"/>
                  <a:gd name="connsiteX51" fmla="*/ 591671 w 1237130"/>
                  <a:gd name="connsiteY51" fmla="*/ 124691 h 1100214"/>
                  <a:gd name="connsiteX52" fmla="*/ 628345 w 1237130"/>
                  <a:gd name="connsiteY52" fmla="*/ 124691 h 1100214"/>
                  <a:gd name="connsiteX53" fmla="*/ 672353 w 1237130"/>
                  <a:gd name="connsiteY53" fmla="*/ 80682 h 1100214"/>
                  <a:gd name="connsiteX54" fmla="*/ 652794 w 1237130"/>
                  <a:gd name="connsiteY54" fmla="*/ 36674 h 1100214"/>
                  <a:gd name="connsiteX55" fmla="*/ 682133 w 1237130"/>
                  <a:gd name="connsiteY55" fmla="*/ 14669 h 1100214"/>
                  <a:gd name="connsiteX56" fmla="*/ 733476 w 1237130"/>
                  <a:gd name="connsiteY56" fmla="*/ 0 h 1100214"/>
                  <a:gd name="connsiteX57" fmla="*/ 753036 w 1237130"/>
                  <a:gd name="connsiteY57" fmla="*/ 24449 h 1100214"/>
                  <a:gd name="connsiteX58" fmla="*/ 801934 w 1237130"/>
                  <a:gd name="connsiteY58" fmla="*/ 26894 h 1100214"/>
                  <a:gd name="connsiteX59" fmla="*/ 819049 w 1237130"/>
                  <a:gd name="connsiteY59" fmla="*/ 9779 h 1100214"/>
                  <a:gd name="connsiteX60" fmla="*/ 831273 w 1237130"/>
                  <a:gd name="connsiteY60" fmla="*/ 29339 h 1100214"/>
                  <a:gd name="connsiteX61" fmla="*/ 823938 w 1237130"/>
                  <a:gd name="connsiteY61" fmla="*/ 58678 h 1100214"/>
                  <a:gd name="connsiteX62" fmla="*/ 831273 w 1237130"/>
                  <a:gd name="connsiteY62" fmla="*/ 83127 h 1100214"/>
                  <a:gd name="connsiteX63" fmla="*/ 865502 w 1237130"/>
                  <a:gd name="connsiteY63" fmla="*/ 124691 h 1100214"/>
                  <a:gd name="connsiteX64" fmla="*/ 963299 w 1237130"/>
                  <a:gd name="connsiteY64" fmla="*/ 122246 h 1100214"/>
                  <a:gd name="connsiteX65" fmla="*/ 1002418 w 1237130"/>
                  <a:gd name="connsiteY65" fmla="*/ 85572 h 1100214"/>
                  <a:gd name="connsiteX66" fmla="*/ 1039091 w 1237130"/>
                  <a:gd name="connsiteY66" fmla="*/ 68458 h 1100214"/>
                  <a:gd name="connsiteX67" fmla="*/ 1075765 w 1237130"/>
                  <a:gd name="connsiteY67" fmla="*/ 75792 h 1100214"/>
                  <a:gd name="connsiteX68" fmla="*/ 1158892 w 1237130"/>
                  <a:gd name="connsiteY68" fmla="*/ 44008 h 1100214"/>
                  <a:gd name="connsiteX69" fmla="*/ 1193121 w 1237130"/>
                  <a:gd name="connsiteY69" fmla="*/ 73347 h 1100214"/>
                  <a:gd name="connsiteX70" fmla="*/ 1237130 w 1237130"/>
                  <a:gd name="connsiteY70" fmla="*/ 68458 h 1100214"/>
                  <a:gd name="connsiteX71" fmla="*/ 1224905 w 1237130"/>
                  <a:gd name="connsiteY71" fmla="*/ 95352 h 1100214"/>
                  <a:gd name="connsiteX72" fmla="*/ 1183342 w 1237130"/>
                  <a:gd name="connsiteY72" fmla="*/ 122246 h 1100214"/>
                  <a:gd name="connsiteX73" fmla="*/ 1168672 w 1237130"/>
                  <a:gd name="connsiteY73" fmla="*/ 161364 h 1100214"/>
                  <a:gd name="connsiteX74" fmla="*/ 1139333 w 1237130"/>
                  <a:gd name="connsiteY74" fmla="*/ 156475 h 1100214"/>
                  <a:gd name="connsiteX75" fmla="*/ 1109994 w 1237130"/>
                  <a:gd name="connsiteY75" fmla="*/ 178479 h 1100214"/>
                  <a:gd name="connsiteX76" fmla="*/ 1087990 w 1237130"/>
                  <a:gd name="connsiteY76" fmla="*/ 176034 h 1100214"/>
                  <a:gd name="connsiteX77" fmla="*/ 1058651 w 1237130"/>
                  <a:gd name="connsiteY77" fmla="*/ 193148 h 1100214"/>
                  <a:gd name="connsiteX78" fmla="*/ 1031757 w 1237130"/>
                  <a:gd name="connsiteY78" fmla="*/ 195593 h 1100214"/>
                  <a:gd name="connsiteX79" fmla="*/ 1012197 w 1237130"/>
                  <a:gd name="connsiteY79" fmla="*/ 215153 h 1100214"/>
                  <a:gd name="connsiteX80" fmla="*/ 977968 w 1237130"/>
                  <a:gd name="connsiteY80" fmla="*/ 242047 h 1100214"/>
                  <a:gd name="connsiteX81" fmla="*/ 897286 w 1237130"/>
                  <a:gd name="connsiteY81" fmla="*/ 281166 h 1100214"/>
                  <a:gd name="connsiteX82" fmla="*/ 843498 w 1237130"/>
                  <a:gd name="connsiteY82" fmla="*/ 293390 h 1100214"/>
                  <a:gd name="connsiteX83" fmla="*/ 809269 w 1237130"/>
                  <a:gd name="connsiteY83" fmla="*/ 317839 h 1100214"/>
                  <a:gd name="connsiteX84" fmla="*/ 762815 w 1237130"/>
                  <a:gd name="connsiteY84" fmla="*/ 342289 h 1100214"/>
                  <a:gd name="connsiteX85" fmla="*/ 740811 w 1237130"/>
                  <a:gd name="connsiteY85" fmla="*/ 356958 h 1100214"/>
                  <a:gd name="connsiteX86" fmla="*/ 696803 w 1237130"/>
                  <a:gd name="connsiteY86" fmla="*/ 376517 h 1100214"/>
                  <a:gd name="connsiteX87" fmla="*/ 672353 w 1237130"/>
                  <a:gd name="connsiteY87" fmla="*/ 444975 h 1100214"/>
                  <a:gd name="connsiteX88" fmla="*/ 665019 w 1237130"/>
                  <a:gd name="connsiteY88" fmla="*/ 562331 h 1100214"/>
                  <a:gd name="connsiteX89" fmla="*/ 701692 w 1237130"/>
                  <a:gd name="connsiteY89" fmla="*/ 611230 h 1100214"/>
                  <a:gd name="connsiteX90" fmla="*/ 706582 w 1237130"/>
                  <a:gd name="connsiteY90" fmla="*/ 635679 h 1100214"/>
                  <a:gd name="connsiteX91" fmla="*/ 689468 w 1237130"/>
                  <a:gd name="connsiteY91" fmla="*/ 667463 h 1100214"/>
                  <a:gd name="connsiteX92" fmla="*/ 696803 w 1237130"/>
                  <a:gd name="connsiteY92" fmla="*/ 718806 h 1100214"/>
                  <a:gd name="connsiteX93" fmla="*/ 716362 w 1237130"/>
                  <a:gd name="connsiteY93" fmla="*/ 748145 h 1100214"/>
                  <a:gd name="connsiteX94" fmla="*/ 713917 w 1237130"/>
                  <a:gd name="connsiteY94" fmla="*/ 799489 h 1100214"/>
                  <a:gd name="connsiteX95" fmla="*/ 665019 w 1237130"/>
                  <a:gd name="connsiteY95" fmla="*/ 826383 h 1100214"/>
                  <a:gd name="connsiteX96" fmla="*/ 672353 w 1237130"/>
                  <a:gd name="connsiteY96" fmla="*/ 865501 h 1100214"/>
                  <a:gd name="connsiteX97" fmla="*/ 647904 w 1237130"/>
                  <a:gd name="connsiteY97" fmla="*/ 880171 h 1100214"/>
                  <a:gd name="connsiteX98" fmla="*/ 594116 w 1237130"/>
                  <a:gd name="connsiteY98" fmla="*/ 870391 h 1100214"/>
                  <a:gd name="connsiteX99" fmla="*/ 574557 w 1237130"/>
                  <a:gd name="connsiteY99" fmla="*/ 914400 h 1100214"/>
                  <a:gd name="connsiteX100" fmla="*/ 584336 w 1237130"/>
                  <a:gd name="connsiteY100" fmla="*/ 938849 h 1100214"/>
                  <a:gd name="connsiteX101" fmla="*/ 567222 w 1237130"/>
                  <a:gd name="connsiteY101" fmla="*/ 985302 h 1100214"/>
                  <a:gd name="connsiteX102" fmla="*/ 584336 w 1237130"/>
                  <a:gd name="connsiteY102" fmla="*/ 1019531 h 1100214"/>
                  <a:gd name="connsiteX103" fmla="*/ 569667 w 1237130"/>
                  <a:gd name="connsiteY103" fmla="*/ 1053760 h 1100214"/>
                  <a:gd name="connsiteX0" fmla="*/ 569667 w 1237130"/>
                  <a:gd name="connsiteY0" fmla="*/ 1053760 h 1100214"/>
                  <a:gd name="connsiteX1" fmla="*/ 535438 w 1237130"/>
                  <a:gd name="connsiteY1" fmla="*/ 1056205 h 1100214"/>
                  <a:gd name="connsiteX2" fmla="*/ 513434 w 1237130"/>
                  <a:gd name="connsiteY2" fmla="*/ 1083099 h 1100214"/>
                  <a:gd name="connsiteX3" fmla="*/ 484095 w 1237130"/>
                  <a:gd name="connsiteY3" fmla="*/ 1100214 h 1100214"/>
                  <a:gd name="connsiteX4" fmla="*/ 459645 w 1237130"/>
                  <a:gd name="connsiteY4" fmla="*/ 1100214 h 1100214"/>
                  <a:gd name="connsiteX5" fmla="*/ 430306 w 1237130"/>
                  <a:gd name="connsiteY5" fmla="*/ 1085544 h 1100214"/>
                  <a:gd name="connsiteX6" fmla="*/ 405857 w 1237130"/>
                  <a:gd name="connsiteY6" fmla="*/ 1085544 h 1100214"/>
                  <a:gd name="connsiteX7" fmla="*/ 374073 w 1237130"/>
                  <a:gd name="connsiteY7" fmla="*/ 1085544 h 1100214"/>
                  <a:gd name="connsiteX8" fmla="*/ 361849 w 1237130"/>
                  <a:gd name="connsiteY8" fmla="*/ 1068430 h 1100214"/>
                  <a:gd name="connsiteX9" fmla="*/ 334954 w 1237130"/>
                  <a:gd name="connsiteY9" fmla="*/ 1058650 h 1100214"/>
                  <a:gd name="connsiteX10" fmla="*/ 312950 w 1237130"/>
                  <a:gd name="connsiteY10" fmla="*/ 1036646 h 1100214"/>
                  <a:gd name="connsiteX11" fmla="*/ 290946 w 1237130"/>
                  <a:gd name="connsiteY11" fmla="*/ 1036646 h 1100214"/>
                  <a:gd name="connsiteX12" fmla="*/ 261607 w 1237130"/>
                  <a:gd name="connsiteY12" fmla="*/ 1021976 h 1100214"/>
                  <a:gd name="connsiteX13" fmla="*/ 234713 w 1237130"/>
                  <a:gd name="connsiteY13" fmla="*/ 1024421 h 1100214"/>
                  <a:gd name="connsiteX14" fmla="*/ 217598 w 1237130"/>
                  <a:gd name="connsiteY14" fmla="*/ 995082 h 1100214"/>
                  <a:gd name="connsiteX15" fmla="*/ 198039 w 1237130"/>
                  <a:gd name="connsiteY15" fmla="*/ 980413 h 1100214"/>
                  <a:gd name="connsiteX16" fmla="*/ 158920 w 1237130"/>
                  <a:gd name="connsiteY16" fmla="*/ 958408 h 1100214"/>
                  <a:gd name="connsiteX17" fmla="*/ 141806 w 1237130"/>
                  <a:gd name="connsiteY17" fmla="*/ 926624 h 1100214"/>
                  <a:gd name="connsiteX18" fmla="*/ 146696 w 1237130"/>
                  <a:gd name="connsiteY18" fmla="*/ 875281 h 1100214"/>
                  <a:gd name="connsiteX19" fmla="*/ 146696 w 1237130"/>
                  <a:gd name="connsiteY19" fmla="*/ 826383 h 1100214"/>
                  <a:gd name="connsiteX20" fmla="*/ 146696 w 1237130"/>
                  <a:gd name="connsiteY20" fmla="*/ 792154 h 1100214"/>
                  <a:gd name="connsiteX21" fmla="*/ 112467 w 1237130"/>
                  <a:gd name="connsiteY21" fmla="*/ 765260 h 1100214"/>
                  <a:gd name="connsiteX22" fmla="*/ 92907 w 1237130"/>
                  <a:gd name="connsiteY22" fmla="*/ 757925 h 1100214"/>
                  <a:gd name="connsiteX23" fmla="*/ 80683 w 1237130"/>
                  <a:gd name="connsiteY23" fmla="*/ 728586 h 1100214"/>
                  <a:gd name="connsiteX24" fmla="*/ 53789 w 1237130"/>
                  <a:gd name="connsiteY24" fmla="*/ 706582 h 1100214"/>
                  <a:gd name="connsiteX25" fmla="*/ 19560 w 1237130"/>
                  <a:gd name="connsiteY25" fmla="*/ 713916 h 1100214"/>
                  <a:gd name="connsiteX26" fmla="*/ 0 w 1237130"/>
                  <a:gd name="connsiteY26" fmla="*/ 699247 h 1100214"/>
                  <a:gd name="connsiteX27" fmla="*/ 14670 w 1237130"/>
                  <a:gd name="connsiteY27" fmla="*/ 662573 h 1100214"/>
                  <a:gd name="connsiteX28" fmla="*/ 2445 w 1237130"/>
                  <a:gd name="connsiteY28" fmla="*/ 628344 h 1100214"/>
                  <a:gd name="connsiteX29" fmla="*/ 39119 w 1237130"/>
                  <a:gd name="connsiteY29" fmla="*/ 562331 h 1100214"/>
                  <a:gd name="connsiteX30" fmla="*/ 36674 w 1237130"/>
                  <a:gd name="connsiteY30" fmla="*/ 520768 h 1100214"/>
                  <a:gd name="connsiteX31" fmla="*/ 39119 w 1237130"/>
                  <a:gd name="connsiteY31" fmla="*/ 488984 h 1100214"/>
                  <a:gd name="connsiteX32" fmla="*/ 22005 w 1237130"/>
                  <a:gd name="connsiteY32" fmla="*/ 464535 h 1100214"/>
                  <a:gd name="connsiteX33" fmla="*/ 46454 w 1237130"/>
                  <a:gd name="connsiteY33" fmla="*/ 435195 h 1100214"/>
                  <a:gd name="connsiteX34" fmla="*/ 58678 w 1237130"/>
                  <a:gd name="connsiteY34" fmla="*/ 400967 h 1100214"/>
                  <a:gd name="connsiteX35" fmla="*/ 63568 w 1237130"/>
                  <a:gd name="connsiteY35" fmla="*/ 371628 h 1100214"/>
                  <a:gd name="connsiteX36" fmla="*/ 119801 w 1237130"/>
                  <a:gd name="connsiteY36" fmla="*/ 352068 h 1100214"/>
                  <a:gd name="connsiteX37" fmla="*/ 161365 w 1237130"/>
                  <a:gd name="connsiteY37" fmla="*/ 303170 h 1100214"/>
                  <a:gd name="connsiteX38" fmla="*/ 198039 w 1237130"/>
                  <a:gd name="connsiteY38" fmla="*/ 254271 h 1100214"/>
                  <a:gd name="connsiteX39" fmla="*/ 205374 w 1237130"/>
                  <a:gd name="connsiteY39" fmla="*/ 234712 h 1100214"/>
                  <a:gd name="connsiteX40" fmla="*/ 212708 w 1237130"/>
                  <a:gd name="connsiteY40" fmla="*/ 229822 h 1100214"/>
                  <a:gd name="connsiteX41" fmla="*/ 227378 w 1237130"/>
                  <a:gd name="connsiteY41" fmla="*/ 200483 h 1100214"/>
                  <a:gd name="connsiteX42" fmla="*/ 283611 w 1237130"/>
                  <a:gd name="connsiteY42" fmla="*/ 171144 h 1100214"/>
                  <a:gd name="connsiteX43" fmla="*/ 305615 w 1237130"/>
                  <a:gd name="connsiteY43" fmla="*/ 166254 h 1100214"/>
                  <a:gd name="connsiteX44" fmla="*/ 325175 w 1237130"/>
                  <a:gd name="connsiteY44" fmla="*/ 141805 h 1100214"/>
                  <a:gd name="connsiteX45" fmla="*/ 364293 w 1237130"/>
                  <a:gd name="connsiteY45" fmla="*/ 149140 h 1100214"/>
                  <a:gd name="connsiteX46" fmla="*/ 374073 w 1237130"/>
                  <a:gd name="connsiteY46" fmla="*/ 193148 h 1100214"/>
                  <a:gd name="connsiteX47" fmla="*/ 400967 w 1237130"/>
                  <a:gd name="connsiteY47" fmla="*/ 212708 h 1100214"/>
                  <a:gd name="connsiteX48" fmla="*/ 444976 w 1237130"/>
                  <a:gd name="connsiteY48" fmla="*/ 180924 h 1100214"/>
                  <a:gd name="connsiteX49" fmla="*/ 501209 w 1237130"/>
                  <a:gd name="connsiteY49" fmla="*/ 149140 h 1100214"/>
                  <a:gd name="connsiteX50" fmla="*/ 545218 w 1237130"/>
                  <a:gd name="connsiteY50" fmla="*/ 149140 h 1100214"/>
                  <a:gd name="connsiteX51" fmla="*/ 591671 w 1237130"/>
                  <a:gd name="connsiteY51" fmla="*/ 124691 h 1100214"/>
                  <a:gd name="connsiteX52" fmla="*/ 628345 w 1237130"/>
                  <a:gd name="connsiteY52" fmla="*/ 124691 h 1100214"/>
                  <a:gd name="connsiteX53" fmla="*/ 672353 w 1237130"/>
                  <a:gd name="connsiteY53" fmla="*/ 80682 h 1100214"/>
                  <a:gd name="connsiteX54" fmla="*/ 652794 w 1237130"/>
                  <a:gd name="connsiteY54" fmla="*/ 36674 h 1100214"/>
                  <a:gd name="connsiteX55" fmla="*/ 682133 w 1237130"/>
                  <a:gd name="connsiteY55" fmla="*/ 14669 h 1100214"/>
                  <a:gd name="connsiteX56" fmla="*/ 733476 w 1237130"/>
                  <a:gd name="connsiteY56" fmla="*/ 0 h 1100214"/>
                  <a:gd name="connsiteX57" fmla="*/ 753036 w 1237130"/>
                  <a:gd name="connsiteY57" fmla="*/ 24449 h 1100214"/>
                  <a:gd name="connsiteX58" fmla="*/ 801934 w 1237130"/>
                  <a:gd name="connsiteY58" fmla="*/ 26894 h 1100214"/>
                  <a:gd name="connsiteX59" fmla="*/ 819049 w 1237130"/>
                  <a:gd name="connsiteY59" fmla="*/ 9779 h 1100214"/>
                  <a:gd name="connsiteX60" fmla="*/ 831273 w 1237130"/>
                  <a:gd name="connsiteY60" fmla="*/ 29339 h 1100214"/>
                  <a:gd name="connsiteX61" fmla="*/ 823938 w 1237130"/>
                  <a:gd name="connsiteY61" fmla="*/ 58678 h 1100214"/>
                  <a:gd name="connsiteX62" fmla="*/ 831273 w 1237130"/>
                  <a:gd name="connsiteY62" fmla="*/ 83127 h 1100214"/>
                  <a:gd name="connsiteX63" fmla="*/ 865502 w 1237130"/>
                  <a:gd name="connsiteY63" fmla="*/ 124691 h 1100214"/>
                  <a:gd name="connsiteX64" fmla="*/ 963299 w 1237130"/>
                  <a:gd name="connsiteY64" fmla="*/ 122246 h 1100214"/>
                  <a:gd name="connsiteX65" fmla="*/ 1002418 w 1237130"/>
                  <a:gd name="connsiteY65" fmla="*/ 85572 h 1100214"/>
                  <a:gd name="connsiteX66" fmla="*/ 1039091 w 1237130"/>
                  <a:gd name="connsiteY66" fmla="*/ 68458 h 1100214"/>
                  <a:gd name="connsiteX67" fmla="*/ 1075765 w 1237130"/>
                  <a:gd name="connsiteY67" fmla="*/ 75792 h 1100214"/>
                  <a:gd name="connsiteX68" fmla="*/ 1158892 w 1237130"/>
                  <a:gd name="connsiteY68" fmla="*/ 44008 h 1100214"/>
                  <a:gd name="connsiteX69" fmla="*/ 1193121 w 1237130"/>
                  <a:gd name="connsiteY69" fmla="*/ 73347 h 1100214"/>
                  <a:gd name="connsiteX70" fmla="*/ 1237130 w 1237130"/>
                  <a:gd name="connsiteY70" fmla="*/ 68458 h 1100214"/>
                  <a:gd name="connsiteX71" fmla="*/ 1224905 w 1237130"/>
                  <a:gd name="connsiteY71" fmla="*/ 95352 h 1100214"/>
                  <a:gd name="connsiteX72" fmla="*/ 1183342 w 1237130"/>
                  <a:gd name="connsiteY72" fmla="*/ 122246 h 1100214"/>
                  <a:gd name="connsiteX73" fmla="*/ 1168672 w 1237130"/>
                  <a:gd name="connsiteY73" fmla="*/ 161364 h 1100214"/>
                  <a:gd name="connsiteX74" fmla="*/ 1139333 w 1237130"/>
                  <a:gd name="connsiteY74" fmla="*/ 156475 h 1100214"/>
                  <a:gd name="connsiteX75" fmla="*/ 1109994 w 1237130"/>
                  <a:gd name="connsiteY75" fmla="*/ 178479 h 1100214"/>
                  <a:gd name="connsiteX76" fmla="*/ 1087990 w 1237130"/>
                  <a:gd name="connsiteY76" fmla="*/ 176034 h 1100214"/>
                  <a:gd name="connsiteX77" fmla="*/ 1058651 w 1237130"/>
                  <a:gd name="connsiteY77" fmla="*/ 193148 h 1100214"/>
                  <a:gd name="connsiteX78" fmla="*/ 1031757 w 1237130"/>
                  <a:gd name="connsiteY78" fmla="*/ 195593 h 1100214"/>
                  <a:gd name="connsiteX79" fmla="*/ 1012197 w 1237130"/>
                  <a:gd name="connsiteY79" fmla="*/ 215153 h 1100214"/>
                  <a:gd name="connsiteX80" fmla="*/ 977968 w 1237130"/>
                  <a:gd name="connsiteY80" fmla="*/ 242047 h 1100214"/>
                  <a:gd name="connsiteX81" fmla="*/ 897286 w 1237130"/>
                  <a:gd name="connsiteY81" fmla="*/ 281166 h 1100214"/>
                  <a:gd name="connsiteX82" fmla="*/ 843498 w 1237130"/>
                  <a:gd name="connsiteY82" fmla="*/ 293390 h 1100214"/>
                  <a:gd name="connsiteX83" fmla="*/ 809269 w 1237130"/>
                  <a:gd name="connsiteY83" fmla="*/ 317839 h 1100214"/>
                  <a:gd name="connsiteX84" fmla="*/ 762815 w 1237130"/>
                  <a:gd name="connsiteY84" fmla="*/ 342289 h 1100214"/>
                  <a:gd name="connsiteX85" fmla="*/ 740811 w 1237130"/>
                  <a:gd name="connsiteY85" fmla="*/ 356958 h 1100214"/>
                  <a:gd name="connsiteX86" fmla="*/ 696803 w 1237130"/>
                  <a:gd name="connsiteY86" fmla="*/ 376517 h 1100214"/>
                  <a:gd name="connsiteX87" fmla="*/ 672353 w 1237130"/>
                  <a:gd name="connsiteY87" fmla="*/ 444975 h 1100214"/>
                  <a:gd name="connsiteX88" fmla="*/ 665019 w 1237130"/>
                  <a:gd name="connsiteY88" fmla="*/ 562331 h 1100214"/>
                  <a:gd name="connsiteX89" fmla="*/ 701692 w 1237130"/>
                  <a:gd name="connsiteY89" fmla="*/ 611230 h 1100214"/>
                  <a:gd name="connsiteX90" fmla="*/ 706582 w 1237130"/>
                  <a:gd name="connsiteY90" fmla="*/ 635679 h 1100214"/>
                  <a:gd name="connsiteX91" fmla="*/ 689468 w 1237130"/>
                  <a:gd name="connsiteY91" fmla="*/ 667463 h 1100214"/>
                  <a:gd name="connsiteX92" fmla="*/ 696803 w 1237130"/>
                  <a:gd name="connsiteY92" fmla="*/ 718806 h 1100214"/>
                  <a:gd name="connsiteX93" fmla="*/ 716362 w 1237130"/>
                  <a:gd name="connsiteY93" fmla="*/ 748145 h 1100214"/>
                  <a:gd name="connsiteX94" fmla="*/ 713917 w 1237130"/>
                  <a:gd name="connsiteY94" fmla="*/ 799489 h 1100214"/>
                  <a:gd name="connsiteX95" fmla="*/ 665019 w 1237130"/>
                  <a:gd name="connsiteY95" fmla="*/ 826383 h 1100214"/>
                  <a:gd name="connsiteX96" fmla="*/ 672353 w 1237130"/>
                  <a:gd name="connsiteY96" fmla="*/ 865501 h 1100214"/>
                  <a:gd name="connsiteX97" fmla="*/ 647904 w 1237130"/>
                  <a:gd name="connsiteY97" fmla="*/ 880171 h 1100214"/>
                  <a:gd name="connsiteX98" fmla="*/ 594116 w 1237130"/>
                  <a:gd name="connsiteY98" fmla="*/ 870391 h 1100214"/>
                  <a:gd name="connsiteX99" fmla="*/ 574557 w 1237130"/>
                  <a:gd name="connsiteY99" fmla="*/ 914400 h 1100214"/>
                  <a:gd name="connsiteX100" fmla="*/ 584336 w 1237130"/>
                  <a:gd name="connsiteY100" fmla="*/ 938849 h 1100214"/>
                  <a:gd name="connsiteX101" fmla="*/ 581891 w 1237130"/>
                  <a:gd name="connsiteY101" fmla="*/ 958408 h 1100214"/>
                  <a:gd name="connsiteX102" fmla="*/ 567222 w 1237130"/>
                  <a:gd name="connsiteY102" fmla="*/ 985302 h 1100214"/>
                  <a:gd name="connsiteX103" fmla="*/ 584336 w 1237130"/>
                  <a:gd name="connsiteY103" fmla="*/ 1019531 h 1100214"/>
                  <a:gd name="connsiteX104" fmla="*/ 569667 w 1237130"/>
                  <a:gd name="connsiteY104" fmla="*/ 1053760 h 110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237130" h="1100214">
                    <a:moveTo>
                      <a:pt x="569667" y="1053760"/>
                    </a:moveTo>
                    <a:lnTo>
                      <a:pt x="535438" y="1056205"/>
                    </a:lnTo>
                    <a:lnTo>
                      <a:pt x="513434" y="1083099"/>
                    </a:lnTo>
                    <a:lnTo>
                      <a:pt x="484095" y="1100214"/>
                    </a:lnTo>
                    <a:lnTo>
                      <a:pt x="459645" y="1100214"/>
                    </a:lnTo>
                    <a:lnTo>
                      <a:pt x="430306" y="1085544"/>
                    </a:lnTo>
                    <a:lnTo>
                      <a:pt x="405857" y="1085544"/>
                    </a:lnTo>
                    <a:lnTo>
                      <a:pt x="374073" y="1085544"/>
                    </a:lnTo>
                    <a:lnTo>
                      <a:pt x="361849" y="1068430"/>
                    </a:lnTo>
                    <a:lnTo>
                      <a:pt x="334954" y="1058650"/>
                    </a:lnTo>
                    <a:lnTo>
                      <a:pt x="312950" y="1036646"/>
                    </a:lnTo>
                    <a:lnTo>
                      <a:pt x="290946" y="1036646"/>
                    </a:lnTo>
                    <a:lnTo>
                      <a:pt x="261607" y="1021976"/>
                    </a:lnTo>
                    <a:lnTo>
                      <a:pt x="234713" y="1024421"/>
                    </a:lnTo>
                    <a:lnTo>
                      <a:pt x="217598" y="995082"/>
                    </a:lnTo>
                    <a:lnTo>
                      <a:pt x="198039" y="980413"/>
                    </a:lnTo>
                    <a:lnTo>
                      <a:pt x="158920" y="958408"/>
                    </a:lnTo>
                    <a:lnTo>
                      <a:pt x="141806" y="926624"/>
                    </a:lnTo>
                    <a:lnTo>
                      <a:pt x="146696" y="875281"/>
                    </a:lnTo>
                    <a:lnTo>
                      <a:pt x="146696" y="826383"/>
                    </a:lnTo>
                    <a:lnTo>
                      <a:pt x="146696" y="792154"/>
                    </a:lnTo>
                    <a:lnTo>
                      <a:pt x="112467" y="765260"/>
                    </a:lnTo>
                    <a:lnTo>
                      <a:pt x="92907" y="757925"/>
                    </a:lnTo>
                    <a:lnTo>
                      <a:pt x="80683" y="728586"/>
                    </a:lnTo>
                    <a:lnTo>
                      <a:pt x="53789" y="706582"/>
                    </a:lnTo>
                    <a:lnTo>
                      <a:pt x="19560" y="713916"/>
                    </a:lnTo>
                    <a:lnTo>
                      <a:pt x="0" y="699247"/>
                    </a:lnTo>
                    <a:lnTo>
                      <a:pt x="14670" y="662573"/>
                    </a:lnTo>
                    <a:lnTo>
                      <a:pt x="2445" y="628344"/>
                    </a:lnTo>
                    <a:lnTo>
                      <a:pt x="39119" y="562331"/>
                    </a:lnTo>
                    <a:lnTo>
                      <a:pt x="36674" y="520768"/>
                    </a:lnTo>
                    <a:lnTo>
                      <a:pt x="39119" y="488984"/>
                    </a:lnTo>
                    <a:lnTo>
                      <a:pt x="22005" y="464535"/>
                    </a:lnTo>
                    <a:lnTo>
                      <a:pt x="46454" y="435195"/>
                    </a:lnTo>
                    <a:lnTo>
                      <a:pt x="58678" y="400967"/>
                    </a:lnTo>
                    <a:lnTo>
                      <a:pt x="63568" y="371628"/>
                    </a:lnTo>
                    <a:lnTo>
                      <a:pt x="119801" y="352068"/>
                    </a:lnTo>
                    <a:lnTo>
                      <a:pt x="161365" y="303170"/>
                    </a:lnTo>
                    <a:lnTo>
                      <a:pt x="198039" y="254271"/>
                    </a:lnTo>
                    <a:cubicBezTo>
                      <a:pt x="200484" y="247751"/>
                      <a:pt x="201792" y="240683"/>
                      <a:pt x="205374" y="234712"/>
                    </a:cubicBezTo>
                    <a:cubicBezTo>
                      <a:pt x="206886" y="232192"/>
                      <a:pt x="212708" y="229822"/>
                      <a:pt x="212708" y="229822"/>
                    </a:cubicBezTo>
                    <a:lnTo>
                      <a:pt x="227378" y="200483"/>
                    </a:lnTo>
                    <a:lnTo>
                      <a:pt x="283611" y="171144"/>
                    </a:lnTo>
                    <a:lnTo>
                      <a:pt x="305615" y="166254"/>
                    </a:lnTo>
                    <a:lnTo>
                      <a:pt x="325175" y="141805"/>
                    </a:lnTo>
                    <a:lnTo>
                      <a:pt x="364293" y="149140"/>
                    </a:lnTo>
                    <a:lnTo>
                      <a:pt x="374073" y="193148"/>
                    </a:lnTo>
                    <a:lnTo>
                      <a:pt x="400967" y="212708"/>
                    </a:lnTo>
                    <a:lnTo>
                      <a:pt x="444976" y="180924"/>
                    </a:lnTo>
                    <a:lnTo>
                      <a:pt x="501209" y="149140"/>
                    </a:lnTo>
                    <a:lnTo>
                      <a:pt x="545218" y="149140"/>
                    </a:lnTo>
                    <a:lnTo>
                      <a:pt x="591671" y="124691"/>
                    </a:lnTo>
                    <a:lnTo>
                      <a:pt x="628345" y="124691"/>
                    </a:lnTo>
                    <a:lnTo>
                      <a:pt x="672353" y="80682"/>
                    </a:lnTo>
                    <a:lnTo>
                      <a:pt x="652794" y="36674"/>
                    </a:lnTo>
                    <a:lnTo>
                      <a:pt x="682133" y="14669"/>
                    </a:lnTo>
                    <a:lnTo>
                      <a:pt x="733476" y="0"/>
                    </a:lnTo>
                    <a:lnTo>
                      <a:pt x="753036" y="24449"/>
                    </a:lnTo>
                    <a:lnTo>
                      <a:pt x="801934" y="26894"/>
                    </a:lnTo>
                    <a:lnTo>
                      <a:pt x="819049" y="9779"/>
                    </a:lnTo>
                    <a:lnTo>
                      <a:pt x="831273" y="29339"/>
                    </a:lnTo>
                    <a:lnTo>
                      <a:pt x="823938" y="58678"/>
                    </a:lnTo>
                    <a:lnTo>
                      <a:pt x="831273" y="83127"/>
                    </a:lnTo>
                    <a:lnTo>
                      <a:pt x="865502" y="124691"/>
                    </a:lnTo>
                    <a:lnTo>
                      <a:pt x="963299" y="122246"/>
                    </a:lnTo>
                    <a:lnTo>
                      <a:pt x="1002418" y="85572"/>
                    </a:lnTo>
                    <a:lnTo>
                      <a:pt x="1039091" y="68458"/>
                    </a:lnTo>
                    <a:lnTo>
                      <a:pt x="1075765" y="75792"/>
                    </a:lnTo>
                    <a:lnTo>
                      <a:pt x="1158892" y="44008"/>
                    </a:lnTo>
                    <a:lnTo>
                      <a:pt x="1193121" y="73347"/>
                    </a:lnTo>
                    <a:lnTo>
                      <a:pt x="1237130" y="68458"/>
                    </a:lnTo>
                    <a:lnTo>
                      <a:pt x="1224905" y="95352"/>
                    </a:lnTo>
                    <a:lnTo>
                      <a:pt x="1183342" y="122246"/>
                    </a:lnTo>
                    <a:lnTo>
                      <a:pt x="1168672" y="161364"/>
                    </a:lnTo>
                    <a:lnTo>
                      <a:pt x="1139333" y="156475"/>
                    </a:lnTo>
                    <a:lnTo>
                      <a:pt x="1109994" y="178479"/>
                    </a:lnTo>
                    <a:lnTo>
                      <a:pt x="1087990" y="176034"/>
                    </a:lnTo>
                    <a:lnTo>
                      <a:pt x="1058651" y="193148"/>
                    </a:lnTo>
                    <a:lnTo>
                      <a:pt x="1031757" y="195593"/>
                    </a:lnTo>
                    <a:lnTo>
                      <a:pt x="1012197" y="215153"/>
                    </a:lnTo>
                    <a:lnTo>
                      <a:pt x="977968" y="242047"/>
                    </a:lnTo>
                    <a:lnTo>
                      <a:pt x="897286" y="281166"/>
                    </a:lnTo>
                    <a:lnTo>
                      <a:pt x="843498" y="293390"/>
                    </a:lnTo>
                    <a:lnTo>
                      <a:pt x="809269" y="317839"/>
                    </a:lnTo>
                    <a:lnTo>
                      <a:pt x="762815" y="342289"/>
                    </a:lnTo>
                    <a:lnTo>
                      <a:pt x="740811" y="356958"/>
                    </a:lnTo>
                    <a:lnTo>
                      <a:pt x="696803" y="376517"/>
                    </a:lnTo>
                    <a:lnTo>
                      <a:pt x="672353" y="444975"/>
                    </a:lnTo>
                    <a:lnTo>
                      <a:pt x="665019" y="562331"/>
                    </a:lnTo>
                    <a:lnTo>
                      <a:pt x="701692" y="611230"/>
                    </a:lnTo>
                    <a:lnTo>
                      <a:pt x="706582" y="635679"/>
                    </a:lnTo>
                    <a:lnTo>
                      <a:pt x="689468" y="667463"/>
                    </a:lnTo>
                    <a:lnTo>
                      <a:pt x="696803" y="718806"/>
                    </a:lnTo>
                    <a:lnTo>
                      <a:pt x="716362" y="748145"/>
                    </a:lnTo>
                    <a:lnTo>
                      <a:pt x="713917" y="799489"/>
                    </a:lnTo>
                    <a:lnTo>
                      <a:pt x="665019" y="826383"/>
                    </a:lnTo>
                    <a:lnTo>
                      <a:pt x="672353" y="865501"/>
                    </a:lnTo>
                    <a:lnTo>
                      <a:pt x="647904" y="880171"/>
                    </a:lnTo>
                    <a:lnTo>
                      <a:pt x="594116" y="870391"/>
                    </a:lnTo>
                    <a:lnTo>
                      <a:pt x="574557" y="914400"/>
                    </a:lnTo>
                    <a:lnTo>
                      <a:pt x="584336" y="938849"/>
                    </a:lnTo>
                    <a:cubicBezTo>
                      <a:pt x="582706" y="944554"/>
                      <a:pt x="583521" y="952703"/>
                      <a:pt x="581891" y="958408"/>
                    </a:cubicBezTo>
                    <a:lnTo>
                      <a:pt x="567222" y="985302"/>
                    </a:lnTo>
                    <a:cubicBezTo>
                      <a:pt x="568037" y="994267"/>
                      <a:pt x="583521" y="1010566"/>
                      <a:pt x="584336" y="1019531"/>
                    </a:cubicBezTo>
                    <a:lnTo>
                      <a:pt x="569667" y="1053760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28" name="Полилиния 20">
                <a:extLst>
                  <a:ext uri="{FF2B5EF4-FFF2-40B4-BE49-F238E27FC236}">
                    <a16:creationId xmlns="" xmlns:a16="http://schemas.microsoft.com/office/drawing/2014/main" id="{7A06191C-E6D9-2646-D47E-652EA17794EF}"/>
                  </a:ext>
                </a:extLst>
              </p:cNvPr>
              <p:cNvSpPr/>
              <p:nvPr/>
            </p:nvSpPr>
            <p:spPr bwMode="auto">
              <a:xfrm>
                <a:off x="2906174" y="1812003"/>
                <a:ext cx="1833398" cy="2088977"/>
              </a:xfrm>
              <a:custGeom>
                <a:avLst/>
                <a:gdLst>
                  <a:gd name="connsiteX0" fmla="*/ 1525630 w 1589198"/>
                  <a:gd name="connsiteY0" fmla="*/ 586780 h 1943711"/>
                  <a:gd name="connsiteX1" fmla="*/ 1503626 w 1589198"/>
                  <a:gd name="connsiteY1" fmla="*/ 535437 h 1943711"/>
                  <a:gd name="connsiteX2" fmla="*/ 1532965 w 1589198"/>
                  <a:gd name="connsiteY2" fmla="*/ 474314 h 1943711"/>
                  <a:gd name="connsiteX3" fmla="*/ 1576974 w 1589198"/>
                  <a:gd name="connsiteY3" fmla="*/ 449865 h 1943711"/>
                  <a:gd name="connsiteX4" fmla="*/ 1589198 w 1589198"/>
                  <a:gd name="connsiteY4" fmla="*/ 405856 h 1943711"/>
                  <a:gd name="connsiteX5" fmla="*/ 1510961 w 1589198"/>
                  <a:gd name="connsiteY5" fmla="*/ 349623 h 1943711"/>
                  <a:gd name="connsiteX6" fmla="*/ 1464507 w 1589198"/>
                  <a:gd name="connsiteY6" fmla="*/ 369182 h 1943711"/>
                  <a:gd name="connsiteX7" fmla="*/ 1422944 w 1589198"/>
                  <a:gd name="connsiteY7" fmla="*/ 354513 h 1943711"/>
                  <a:gd name="connsiteX8" fmla="*/ 1381380 w 1589198"/>
                  <a:gd name="connsiteY8" fmla="*/ 310504 h 1943711"/>
                  <a:gd name="connsiteX9" fmla="*/ 1371600 w 1589198"/>
                  <a:gd name="connsiteY9" fmla="*/ 237157 h 1943711"/>
                  <a:gd name="connsiteX10" fmla="*/ 1383825 w 1589198"/>
                  <a:gd name="connsiteY10" fmla="*/ 188258 h 1943711"/>
                  <a:gd name="connsiteX11" fmla="*/ 1352041 w 1589198"/>
                  <a:gd name="connsiteY11" fmla="*/ 183369 h 1943711"/>
                  <a:gd name="connsiteX12" fmla="*/ 1317812 w 1589198"/>
                  <a:gd name="connsiteY12" fmla="*/ 166254 h 1943711"/>
                  <a:gd name="connsiteX13" fmla="*/ 1283583 w 1589198"/>
                  <a:gd name="connsiteY13" fmla="*/ 149140 h 1943711"/>
                  <a:gd name="connsiteX14" fmla="*/ 1256689 w 1589198"/>
                  <a:gd name="connsiteY14" fmla="*/ 156474 h 1943711"/>
                  <a:gd name="connsiteX15" fmla="*/ 1224905 w 1589198"/>
                  <a:gd name="connsiteY15" fmla="*/ 132025 h 1943711"/>
                  <a:gd name="connsiteX16" fmla="*/ 1193121 w 1589198"/>
                  <a:gd name="connsiteY16" fmla="*/ 122246 h 1943711"/>
                  <a:gd name="connsiteX17" fmla="*/ 1185786 w 1589198"/>
                  <a:gd name="connsiteY17" fmla="*/ 95351 h 1943711"/>
                  <a:gd name="connsiteX18" fmla="*/ 1119774 w 1589198"/>
                  <a:gd name="connsiteY18" fmla="*/ 92907 h 1943711"/>
                  <a:gd name="connsiteX19" fmla="*/ 1051316 w 1589198"/>
                  <a:gd name="connsiteY19" fmla="*/ 34228 h 1943711"/>
                  <a:gd name="connsiteX20" fmla="*/ 1007307 w 1589198"/>
                  <a:gd name="connsiteY20" fmla="*/ 0 h 1943711"/>
                  <a:gd name="connsiteX21" fmla="*/ 980413 w 1589198"/>
                  <a:gd name="connsiteY21" fmla="*/ 19559 h 1943711"/>
                  <a:gd name="connsiteX22" fmla="*/ 987748 w 1589198"/>
                  <a:gd name="connsiteY22" fmla="*/ 53788 h 1943711"/>
                  <a:gd name="connsiteX23" fmla="*/ 968189 w 1589198"/>
                  <a:gd name="connsiteY23" fmla="*/ 70902 h 1943711"/>
                  <a:gd name="connsiteX24" fmla="*/ 980413 w 1589198"/>
                  <a:gd name="connsiteY24" fmla="*/ 107576 h 1943711"/>
                  <a:gd name="connsiteX25" fmla="*/ 985303 w 1589198"/>
                  <a:gd name="connsiteY25" fmla="*/ 122246 h 1943711"/>
                  <a:gd name="connsiteX26" fmla="*/ 958409 w 1589198"/>
                  <a:gd name="connsiteY26" fmla="*/ 144250 h 1943711"/>
                  <a:gd name="connsiteX27" fmla="*/ 963299 w 1589198"/>
                  <a:gd name="connsiteY27" fmla="*/ 176034 h 1943711"/>
                  <a:gd name="connsiteX28" fmla="*/ 997528 w 1589198"/>
                  <a:gd name="connsiteY28" fmla="*/ 210263 h 1943711"/>
                  <a:gd name="connsiteX29" fmla="*/ 1012197 w 1589198"/>
                  <a:gd name="connsiteY29" fmla="*/ 234712 h 1943711"/>
                  <a:gd name="connsiteX30" fmla="*/ 999973 w 1589198"/>
                  <a:gd name="connsiteY30" fmla="*/ 264051 h 1943711"/>
                  <a:gd name="connsiteX31" fmla="*/ 985303 w 1589198"/>
                  <a:gd name="connsiteY31" fmla="*/ 290945 h 1943711"/>
                  <a:gd name="connsiteX32" fmla="*/ 958409 w 1589198"/>
                  <a:gd name="connsiteY32" fmla="*/ 295835 h 1943711"/>
                  <a:gd name="connsiteX33" fmla="*/ 938850 w 1589198"/>
                  <a:gd name="connsiteY33" fmla="*/ 308059 h 1943711"/>
                  <a:gd name="connsiteX34" fmla="*/ 909511 w 1589198"/>
                  <a:gd name="connsiteY34" fmla="*/ 312949 h 1943711"/>
                  <a:gd name="connsiteX35" fmla="*/ 887506 w 1589198"/>
                  <a:gd name="connsiteY35" fmla="*/ 305615 h 1943711"/>
                  <a:gd name="connsiteX36" fmla="*/ 867947 w 1589198"/>
                  <a:gd name="connsiteY36" fmla="*/ 300725 h 1943711"/>
                  <a:gd name="connsiteX37" fmla="*/ 836163 w 1589198"/>
                  <a:gd name="connsiteY37" fmla="*/ 293390 h 1943711"/>
                  <a:gd name="connsiteX38" fmla="*/ 799489 w 1589198"/>
                  <a:gd name="connsiteY38" fmla="*/ 295835 h 1943711"/>
                  <a:gd name="connsiteX39" fmla="*/ 772595 w 1589198"/>
                  <a:gd name="connsiteY39" fmla="*/ 320284 h 1943711"/>
                  <a:gd name="connsiteX40" fmla="*/ 753036 w 1589198"/>
                  <a:gd name="connsiteY40" fmla="*/ 344733 h 1943711"/>
                  <a:gd name="connsiteX41" fmla="*/ 721252 w 1589198"/>
                  <a:gd name="connsiteY41" fmla="*/ 339843 h 1943711"/>
                  <a:gd name="connsiteX42" fmla="*/ 706582 w 1589198"/>
                  <a:gd name="connsiteY42" fmla="*/ 369182 h 1943711"/>
                  <a:gd name="connsiteX43" fmla="*/ 713917 w 1589198"/>
                  <a:gd name="connsiteY43" fmla="*/ 388742 h 1943711"/>
                  <a:gd name="connsiteX44" fmla="*/ 672353 w 1589198"/>
                  <a:gd name="connsiteY44" fmla="*/ 415636 h 1943711"/>
                  <a:gd name="connsiteX45" fmla="*/ 638124 w 1589198"/>
                  <a:gd name="connsiteY45" fmla="*/ 442530 h 1943711"/>
                  <a:gd name="connsiteX46" fmla="*/ 640569 w 1589198"/>
                  <a:gd name="connsiteY46" fmla="*/ 486539 h 1943711"/>
                  <a:gd name="connsiteX47" fmla="*/ 606340 w 1589198"/>
                  <a:gd name="connsiteY47" fmla="*/ 474314 h 1943711"/>
                  <a:gd name="connsiteX48" fmla="*/ 584336 w 1589198"/>
                  <a:gd name="connsiteY48" fmla="*/ 462089 h 1943711"/>
                  <a:gd name="connsiteX49" fmla="*/ 559887 w 1589198"/>
                  <a:gd name="connsiteY49" fmla="*/ 481649 h 1943711"/>
                  <a:gd name="connsiteX50" fmla="*/ 528103 w 1589198"/>
                  <a:gd name="connsiteY50" fmla="*/ 476759 h 1943711"/>
                  <a:gd name="connsiteX51" fmla="*/ 498764 w 1589198"/>
                  <a:gd name="connsiteY51" fmla="*/ 508543 h 1943711"/>
                  <a:gd name="connsiteX52" fmla="*/ 454755 w 1589198"/>
                  <a:gd name="connsiteY52" fmla="*/ 501208 h 1943711"/>
                  <a:gd name="connsiteX53" fmla="*/ 432751 w 1589198"/>
                  <a:gd name="connsiteY53" fmla="*/ 528102 h 1943711"/>
                  <a:gd name="connsiteX54" fmla="*/ 378963 w 1589198"/>
                  <a:gd name="connsiteY54" fmla="*/ 542772 h 1943711"/>
                  <a:gd name="connsiteX55" fmla="*/ 349624 w 1589198"/>
                  <a:gd name="connsiteY55" fmla="*/ 545217 h 1943711"/>
                  <a:gd name="connsiteX56" fmla="*/ 320285 w 1589198"/>
                  <a:gd name="connsiteY56" fmla="*/ 535437 h 1943711"/>
                  <a:gd name="connsiteX57" fmla="*/ 290946 w 1589198"/>
                  <a:gd name="connsiteY57" fmla="*/ 586780 h 1943711"/>
                  <a:gd name="connsiteX58" fmla="*/ 312950 w 1589198"/>
                  <a:gd name="connsiteY58" fmla="*/ 616119 h 1943711"/>
                  <a:gd name="connsiteX59" fmla="*/ 322730 w 1589198"/>
                  <a:gd name="connsiteY59" fmla="*/ 662573 h 1943711"/>
                  <a:gd name="connsiteX60" fmla="*/ 334954 w 1589198"/>
                  <a:gd name="connsiteY60" fmla="*/ 696802 h 1943711"/>
                  <a:gd name="connsiteX61" fmla="*/ 312950 w 1589198"/>
                  <a:gd name="connsiteY61" fmla="*/ 738365 h 1943711"/>
                  <a:gd name="connsiteX62" fmla="*/ 273831 w 1589198"/>
                  <a:gd name="connsiteY62" fmla="*/ 726141 h 1943711"/>
                  <a:gd name="connsiteX63" fmla="*/ 239603 w 1589198"/>
                  <a:gd name="connsiteY63" fmla="*/ 731031 h 1943711"/>
                  <a:gd name="connsiteX64" fmla="*/ 215153 w 1589198"/>
                  <a:gd name="connsiteY64" fmla="*/ 772594 h 1943711"/>
                  <a:gd name="connsiteX65" fmla="*/ 156475 w 1589198"/>
                  <a:gd name="connsiteY65" fmla="*/ 775039 h 1943711"/>
                  <a:gd name="connsiteX66" fmla="*/ 154030 w 1589198"/>
                  <a:gd name="connsiteY66" fmla="*/ 811713 h 1943711"/>
                  <a:gd name="connsiteX67" fmla="*/ 149140 w 1589198"/>
                  <a:gd name="connsiteY67" fmla="*/ 863056 h 1943711"/>
                  <a:gd name="connsiteX68" fmla="*/ 119801 w 1589198"/>
                  <a:gd name="connsiteY68" fmla="*/ 889950 h 1943711"/>
                  <a:gd name="connsiteX69" fmla="*/ 78238 w 1589198"/>
                  <a:gd name="connsiteY69" fmla="*/ 882616 h 1943711"/>
                  <a:gd name="connsiteX70" fmla="*/ 41564 w 1589198"/>
                  <a:gd name="connsiteY70" fmla="*/ 887505 h 1943711"/>
                  <a:gd name="connsiteX71" fmla="*/ 41564 w 1589198"/>
                  <a:gd name="connsiteY71" fmla="*/ 887505 h 1943711"/>
                  <a:gd name="connsiteX72" fmla="*/ 41564 w 1589198"/>
                  <a:gd name="connsiteY72" fmla="*/ 921734 h 1943711"/>
                  <a:gd name="connsiteX73" fmla="*/ 78238 w 1589198"/>
                  <a:gd name="connsiteY73" fmla="*/ 943739 h 1943711"/>
                  <a:gd name="connsiteX74" fmla="*/ 90462 w 1589198"/>
                  <a:gd name="connsiteY74" fmla="*/ 968188 h 1943711"/>
                  <a:gd name="connsiteX75" fmla="*/ 53789 w 1589198"/>
                  <a:gd name="connsiteY75" fmla="*/ 999972 h 1943711"/>
                  <a:gd name="connsiteX76" fmla="*/ 9780 w 1589198"/>
                  <a:gd name="connsiteY76" fmla="*/ 1026866 h 1943711"/>
                  <a:gd name="connsiteX77" fmla="*/ 2445 w 1589198"/>
                  <a:gd name="connsiteY77" fmla="*/ 1063540 h 1943711"/>
                  <a:gd name="connsiteX78" fmla="*/ 4890 w 1589198"/>
                  <a:gd name="connsiteY78" fmla="*/ 1078209 h 1943711"/>
                  <a:gd name="connsiteX79" fmla="*/ 0 w 1589198"/>
                  <a:gd name="connsiteY79" fmla="*/ 1105103 h 1943711"/>
                  <a:gd name="connsiteX80" fmla="*/ 19560 w 1589198"/>
                  <a:gd name="connsiteY80" fmla="*/ 1122218 h 1943711"/>
                  <a:gd name="connsiteX81" fmla="*/ 41564 w 1589198"/>
                  <a:gd name="connsiteY81" fmla="*/ 1109993 h 1943711"/>
                  <a:gd name="connsiteX82" fmla="*/ 85573 w 1589198"/>
                  <a:gd name="connsiteY82" fmla="*/ 1097769 h 1943711"/>
                  <a:gd name="connsiteX83" fmla="*/ 110022 w 1589198"/>
                  <a:gd name="connsiteY83" fmla="*/ 1102658 h 1943711"/>
                  <a:gd name="connsiteX84" fmla="*/ 124691 w 1589198"/>
                  <a:gd name="connsiteY84" fmla="*/ 1141777 h 1943711"/>
                  <a:gd name="connsiteX85" fmla="*/ 119801 w 1589198"/>
                  <a:gd name="connsiteY85" fmla="*/ 1158892 h 1943711"/>
                  <a:gd name="connsiteX86" fmla="*/ 97797 w 1589198"/>
                  <a:gd name="connsiteY86" fmla="*/ 1173561 h 1943711"/>
                  <a:gd name="connsiteX87" fmla="*/ 73348 w 1589198"/>
                  <a:gd name="connsiteY87" fmla="*/ 1188231 h 1943711"/>
                  <a:gd name="connsiteX88" fmla="*/ 73348 w 1589198"/>
                  <a:gd name="connsiteY88" fmla="*/ 1188231 h 1943711"/>
                  <a:gd name="connsiteX89" fmla="*/ 66013 w 1589198"/>
                  <a:gd name="connsiteY89" fmla="*/ 1210235 h 1943711"/>
                  <a:gd name="connsiteX90" fmla="*/ 78238 w 1589198"/>
                  <a:gd name="connsiteY90" fmla="*/ 1227349 h 1943711"/>
                  <a:gd name="connsiteX91" fmla="*/ 70903 w 1589198"/>
                  <a:gd name="connsiteY91" fmla="*/ 1249354 h 1943711"/>
                  <a:gd name="connsiteX92" fmla="*/ 73348 w 1589198"/>
                  <a:gd name="connsiteY92" fmla="*/ 1264023 h 1943711"/>
                  <a:gd name="connsiteX93" fmla="*/ 102687 w 1589198"/>
                  <a:gd name="connsiteY93" fmla="*/ 1266468 h 1943711"/>
                  <a:gd name="connsiteX94" fmla="*/ 144251 w 1589198"/>
                  <a:gd name="connsiteY94" fmla="*/ 1242019 h 1943711"/>
                  <a:gd name="connsiteX95" fmla="*/ 156475 w 1589198"/>
                  <a:gd name="connsiteY95" fmla="*/ 1259133 h 1943711"/>
                  <a:gd name="connsiteX96" fmla="*/ 180924 w 1589198"/>
                  <a:gd name="connsiteY96" fmla="*/ 1276248 h 1943711"/>
                  <a:gd name="connsiteX97" fmla="*/ 193149 w 1589198"/>
                  <a:gd name="connsiteY97" fmla="*/ 1303142 h 1943711"/>
                  <a:gd name="connsiteX98" fmla="*/ 195594 w 1589198"/>
                  <a:gd name="connsiteY98" fmla="*/ 1322701 h 1943711"/>
                  <a:gd name="connsiteX99" fmla="*/ 232268 w 1589198"/>
                  <a:gd name="connsiteY99" fmla="*/ 1334926 h 1943711"/>
                  <a:gd name="connsiteX100" fmla="*/ 244492 w 1589198"/>
                  <a:gd name="connsiteY100" fmla="*/ 1347150 h 1943711"/>
                  <a:gd name="connsiteX101" fmla="*/ 246937 w 1589198"/>
                  <a:gd name="connsiteY101" fmla="*/ 1371600 h 1943711"/>
                  <a:gd name="connsiteX102" fmla="*/ 259162 w 1589198"/>
                  <a:gd name="connsiteY102" fmla="*/ 1396049 h 1943711"/>
                  <a:gd name="connsiteX103" fmla="*/ 244492 w 1589198"/>
                  <a:gd name="connsiteY103" fmla="*/ 1413163 h 1943711"/>
                  <a:gd name="connsiteX104" fmla="*/ 217598 w 1589198"/>
                  <a:gd name="connsiteY104" fmla="*/ 1422943 h 1943711"/>
                  <a:gd name="connsiteX105" fmla="*/ 200484 w 1589198"/>
                  <a:gd name="connsiteY105" fmla="*/ 1440057 h 1943711"/>
                  <a:gd name="connsiteX106" fmla="*/ 220043 w 1589198"/>
                  <a:gd name="connsiteY106" fmla="*/ 1457172 h 1943711"/>
                  <a:gd name="connsiteX107" fmla="*/ 232268 w 1589198"/>
                  <a:gd name="connsiteY107" fmla="*/ 1464507 h 1943711"/>
                  <a:gd name="connsiteX108" fmla="*/ 232268 w 1589198"/>
                  <a:gd name="connsiteY108" fmla="*/ 1464507 h 1943711"/>
                  <a:gd name="connsiteX109" fmla="*/ 232268 w 1589198"/>
                  <a:gd name="connsiteY109" fmla="*/ 1506070 h 1943711"/>
                  <a:gd name="connsiteX110" fmla="*/ 217598 w 1589198"/>
                  <a:gd name="connsiteY110" fmla="*/ 1518295 h 1943711"/>
                  <a:gd name="connsiteX111" fmla="*/ 229823 w 1589198"/>
                  <a:gd name="connsiteY111" fmla="*/ 1552524 h 1943711"/>
                  <a:gd name="connsiteX112" fmla="*/ 229823 w 1589198"/>
                  <a:gd name="connsiteY112" fmla="*/ 1581863 h 1943711"/>
                  <a:gd name="connsiteX113" fmla="*/ 224933 w 1589198"/>
                  <a:gd name="connsiteY113" fmla="*/ 1616092 h 1943711"/>
                  <a:gd name="connsiteX114" fmla="*/ 242047 w 1589198"/>
                  <a:gd name="connsiteY114" fmla="*/ 1630761 h 1943711"/>
                  <a:gd name="connsiteX115" fmla="*/ 207819 w 1589198"/>
                  <a:gd name="connsiteY115" fmla="*/ 1645431 h 1943711"/>
                  <a:gd name="connsiteX116" fmla="*/ 180924 w 1589198"/>
                  <a:gd name="connsiteY116" fmla="*/ 1642986 h 1943711"/>
                  <a:gd name="connsiteX117" fmla="*/ 161365 w 1589198"/>
                  <a:gd name="connsiteY117" fmla="*/ 1664990 h 1943711"/>
                  <a:gd name="connsiteX118" fmla="*/ 185814 w 1589198"/>
                  <a:gd name="connsiteY118" fmla="*/ 1694329 h 1943711"/>
                  <a:gd name="connsiteX119" fmla="*/ 210263 w 1589198"/>
                  <a:gd name="connsiteY119" fmla="*/ 1713888 h 1943711"/>
                  <a:gd name="connsiteX120" fmla="*/ 205374 w 1589198"/>
                  <a:gd name="connsiteY120" fmla="*/ 1767677 h 1943711"/>
                  <a:gd name="connsiteX121" fmla="*/ 212708 w 1589198"/>
                  <a:gd name="connsiteY121" fmla="*/ 1794571 h 1943711"/>
                  <a:gd name="connsiteX122" fmla="*/ 202929 w 1589198"/>
                  <a:gd name="connsiteY122" fmla="*/ 1836134 h 1943711"/>
                  <a:gd name="connsiteX123" fmla="*/ 200484 w 1589198"/>
                  <a:gd name="connsiteY123" fmla="*/ 1867918 h 1943711"/>
                  <a:gd name="connsiteX124" fmla="*/ 183369 w 1589198"/>
                  <a:gd name="connsiteY124" fmla="*/ 1897257 h 1943711"/>
                  <a:gd name="connsiteX125" fmla="*/ 180924 w 1589198"/>
                  <a:gd name="connsiteY125" fmla="*/ 1936376 h 1943711"/>
                  <a:gd name="connsiteX126" fmla="*/ 232268 w 1589198"/>
                  <a:gd name="connsiteY126" fmla="*/ 1936376 h 1943711"/>
                  <a:gd name="connsiteX127" fmla="*/ 288501 w 1589198"/>
                  <a:gd name="connsiteY127" fmla="*/ 1907037 h 1943711"/>
                  <a:gd name="connsiteX128" fmla="*/ 315395 w 1589198"/>
                  <a:gd name="connsiteY128" fmla="*/ 1904592 h 1943711"/>
                  <a:gd name="connsiteX129" fmla="*/ 347179 w 1589198"/>
                  <a:gd name="connsiteY129" fmla="*/ 1919262 h 1943711"/>
                  <a:gd name="connsiteX130" fmla="*/ 374073 w 1589198"/>
                  <a:gd name="connsiteY130" fmla="*/ 1943711 h 1943711"/>
                  <a:gd name="connsiteX131" fmla="*/ 393632 w 1589198"/>
                  <a:gd name="connsiteY131" fmla="*/ 1931486 h 1943711"/>
                  <a:gd name="connsiteX132" fmla="*/ 393632 w 1589198"/>
                  <a:gd name="connsiteY132" fmla="*/ 1889923 h 1943711"/>
                  <a:gd name="connsiteX133" fmla="*/ 408302 w 1589198"/>
                  <a:gd name="connsiteY133" fmla="*/ 1865473 h 1943711"/>
                  <a:gd name="connsiteX134" fmla="*/ 427861 w 1589198"/>
                  <a:gd name="connsiteY134" fmla="*/ 1850804 h 1943711"/>
                  <a:gd name="connsiteX135" fmla="*/ 425416 w 1589198"/>
                  <a:gd name="connsiteY135" fmla="*/ 1816575 h 1943711"/>
                  <a:gd name="connsiteX136" fmla="*/ 444976 w 1589198"/>
                  <a:gd name="connsiteY136" fmla="*/ 1806795 h 1943711"/>
                  <a:gd name="connsiteX137" fmla="*/ 469425 w 1589198"/>
                  <a:gd name="connsiteY137" fmla="*/ 1833689 h 1943711"/>
                  <a:gd name="connsiteX138" fmla="*/ 496319 w 1589198"/>
                  <a:gd name="connsiteY138" fmla="*/ 1853249 h 1943711"/>
                  <a:gd name="connsiteX139" fmla="*/ 520768 w 1589198"/>
                  <a:gd name="connsiteY139" fmla="*/ 1875253 h 1943711"/>
                  <a:gd name="connsiteX140" fmla="*/ 508544 w 1589198"/>
                  <a:gd name="connsiteY140" fmla="*/ 1897257 h 1943711"/>
                  <a:gd name="connsiteX141" fmla="*/ 501209 w 1589198"/>
                  <a:gd name="connsiteY141" fmla="*/ 1914372 h 1943711"/>
                  <a:gd name="connsiteX142" fmla="*/ 518323 w 1589198"/>
                  <a:gd name="connsiteY142" fmla="*/ 1924151 h 1943711"/>
                  <a:gd name="connsiteX143" fmla="*/ 557442 w 1589198"/>
                  <a:gd name="connsiteY143" fmla="*/ 1924151 h 1943711"/>
                  <a:gd name="connsiteX144" fmla="*/ 606340 w 1589198"/>
                  <a:gd name="connsiteY144" fmla="*/ 1929041 h 1943711"/>
                  <a:gd name="connsiteX145" fmla="*/ 652794 w 1589198"/>
                  <a:gd name="connsiteY145" fmla="*/ 1931486 h 1943711"/>
                  <a:gd name="connsiteX146" fmla="*/ 652794 w 1589198"/>
                  <a:gd name="connsiteY146" fmla="*/ 1931486 h 1943711"/>
                  <a:gd name="connsiteX147" fmla="*/ 679688 w 1589198"/>
                  <a:gd name="connsiteY147" fmla="*/ 1909482 h 1943711"/>
                  <a:gd name="connsiteX148" fmla="*/ 667463 w 1589198"/>
                  <a:gd name="connsiteY148" fmla="*/ 1877698 h 1943711"/>
                  <a:gd name="connsiteX149" fmla="*/ 699247 w 1589198"/>
                  <a:gd name="connsiteY149" fmla="*/ 1804350 h 1943711"/>
                  <a:gd name="connsiteX150" fmla="*/ 701692 w 1589198"/>
                  <a:gd name="connsiteY150" fmla="*/ 1728558 h 1943711"/>
                  <a:gd name="connsiteX151" fmla="*/ 687023 w 1589198"/>
                  <a:gd name="connsiteY151" fmla="*/ 1704109 h 1943711"/>
                  <a:gd name="connsiteX152" fmla="*/ 716362 w 1589198"/>
                  <a:gd name="connsiteY152" fmla="*/ 1660100 h 1943711"/>
                  <a:gd name="connsiteX153" fmla="*/ 726142 w 1589198"/>
                  <a:gd name="connsiteY153" fmla="*/ 1606312 h 1943711"/>
                  <a:gd name="connsiteX154" fmla="*/ 787265 w 1589198"/>
                  <a:gd name="connsiteY154" fmla="*/ 1584308 h 1943711"/>
                  <a:gd name="connsiteX155" fmla="*/ 858167 w 1589198"/>
                  <a:gd name="connsiteY155" fmla="*/ 1493846 h 1943711"/>
                  <a:gd name="connsiteX156" fmla="*/ 877727 w 1589198"/>
                  <a:gd name="connsiteY156" fmla="*/ 1464507 h 1943711"/>
                  <a:gd name="connsiteX157" fmla="*/ 889951 w 1589198"/>
                  <a:gd name="connsiteY157" fmla="*/ 1432723 h 1943711"/>
                  <a:gd name="connsiteX158" fmla="*/ 973078 w 1589198"/>
                  <a:gd name="connsiteY158" fmla="*/ 1398494 h 1943711"/>
                  <a:gd name="connsiteX159" fmla="*/ 992638 w 1589198"/>
                  <a:gd name="connsiteY159" fmla="*/ 1374045 h 1943711"/>
                  <a:gd name="connsiteX160" fmla="*/ 1046426 w 1589198"/>
                  <a:gd name="connsiteY160" fmla="*/ 1383824 h 1943711"/>
                  <a:gd name="connsiteX161" fmla="*/ 1048871 w 1589198"/>
                  <a:gd name="connsiteY161" fmla="*/ 1427833 h 1943711"/>
                  <a:gd name="connsiteX162" fmla="*/ 1070875 w 1589198"/>
                  <a:gd name="connsiteY162" fmla="*/ 1447392 h 1943711"/>
                  <a:gd name="connsiteX163" fmla="*/ 1171117 w 1589198"/>
                  <a:gd name="connsiteY163" fmla="*/ 1383824 h 1943711"/>
                  <a:gd name="connsiteX164" fmla="*/ 1212681 w 1589198"/>
                  <a:gd name="connsiteY164" fmla="*/ 1383824 h 1943711"/>
                  <a:gd name="connsiteX165" fmla="*/ 1264024 w 1589198"/>
                  <a:gd name="connsiteY165" fmla="*/ 1359375 h 1943711"/>
                  <a:gd name="connsiteX166" fmla="*/ 1300698 w 1589198"/>
                  <a:gd name="connsiteY166" fmla="*/ 1359375 h 1943711"/>
                  <a:gd name="connsiteX167" fmla="*/ 1334927 w 1589198"/>
                  <a:gd name="connsiteY167" fmla="*/ 1317811 h 1943711"/>
                  <a:gd name="connsiteX168" fmla="*/ 1315367 w 1589198"/>
                  <a:gd name="connsiteY168" fmla="*/ 1281138 h 1943711"/>
                  <a:gd name="connsiteX169" fmla="*/ 1337372 w 1589198"/>
                  <a:gd name="connsiteY169" fmla="*/ 1254243 h 1943711"/>
                  <a:gd name="connsiteX170" fmla="*/ 1396050 w 1589198"/>
                  <a:gd name="connsiteY170" fmla="*/ 1232239 h 1943711"/>
                  <a:gd name="connsiteX171" fmla="*/ 1396050 w 1589198"/>
                  <a:gd name="connsiteY171" fmla="*/ 1207790 h 1943711"/>
                  <a:gd name="connsiteX172" fmla="*/ 1413164 w 1589198"/>
                  <a:gd name="connsiteY172" fmla="*/ 1188231 h 1943711"/>
                  <a:gd name="connsiteX173" fmla="*/ 1413164 w 1589198"/>
                  <a:gd name="connsiteY173" fmla="*/ 1161336 h 1943711"/>
                  <a:gd name="connsiteX174" fmla="*/ 1378935 w 1589198"/>
                  <a:gd name="connsiteY174" fmla="*/ 1139332 h 1943711"/>
                  <a:gd name="connsiteX175" fmla="*/ 1310477 w 1589198"/>
                  <a:gd name="connsiteY175" fmla="*/ 1122218 h 1943711"/>
                  <a:gd name="connsiteX176" fmla="*/ 1315367 w 1589198"/>
                  <a:gd name="connsiteY176" fmla="*/ 1026866 h 1943711"/>
                  <a:gd name="connsiteX177" fmla="*/ 1259134 w 1589198"/>
                  <a:gd name="connsiteY177" fmla="*/ 1014641 h 1943711"/>
                  <a:gd name="connsiteX178" fmla="*/ 1251799 w 1589198"/>
                  <a:gd name="connsiteY178" fmla="*/ 977968 h 1943711"/>
                  <a:gd name="connsiteX179" fmla="*/ 1283583 w 1589198"/>
                  <a:gd name="connsiteY179" fmla="*/ 946184 h 1943711"/>
                  <a:gd name="connsiteX180" fmla="*/ 1322702 w 1589198"/>
                  <a:gd name="connsiteY180" fmla="*/ 850832 h 1943711"/>
                  <a:gd name="connsiteX181" fmla="*/ 1293363 w 1589198"/>
                  <a:gd name="connsiteY181" fmla="*/ 750590 h 1943711"/>
                  <a:gd name="connsiteX182" fmla="*/ 1317812 w 1589198"/>
                  <a:gd name="connsiteY182" fmla="*/ 738365 h 1943711"/>
                  <a:gd name="connsiteX183" fmla="*/ 1359376 w 1589198"/>
                  <a:gd name="connsiteY183" fmla="*/ 731031 h 1943711"/>
                  <a:gd name="connsiteX184" fmla="*/ 1391160 w 1589198"/>
                  <a:gd name="connsiteY184" fmla="*/ 701692 h 1943711"/>
                  <a:gd name="connsiteX185" fmla="*/ 1501181 w 1589198"/>
                  <a:gd name="connsiteY185" fmla="*/ 640569 h 1943711"/>
                  <a:gd name="connsiteX186" fmla="*/ 1525630 w 1589198"/>
                  <a:gd name="connsiteY186" fmla="*/ 586780 h 194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</a:cxnLst>
                <a:rect l="l" t="t" r="r" b="b"/>
                <a:pathLst>
                  <a:path w="1589198" h="1943711">
                    <a:moveTo>
                      <a:pt x="1525630" y="586780"/>
                    </a:moveTo>
                    <a:lnTo>
                      <a:pt x="1503626" y="535437"/>
                    </a:lnTo>
                    <a:lnTo>
                      <a:pt x="1532965" y="474314"/>
                    </a:lnTo>
                    <a:lnTo>
                      <a:pt x="1576974" y="449865"/>
                    </a:lnTo>
                    <a:lnTo>
                      <a:pt x="1589198" y="405856"/>
                    </a:lnTo>
                    <a:lnTo>
                      <a:pt x="1510961" y="349623"/>
                    </a:lnTo>
                    <a:lnTo>
                      <a:pt x="1464507" y="369182"/>
                    </a:lnTo>
                    <a:lnTo>
                      <a:pt x="1422944" y="354513"/>
                    </a:lnTo>
                    <a:lnTo>
                      <a:pt x="1381380" y="310504"/>
                    </a:lnTo>
                    <a:lnTo>
                      <a:pt x="1371600" y="237157"/>
                    </a:lnTo>
                    <a:lnTo>
                      <a:pt x="1383825" y="188258"/>
                    </a:lnTo>
                    <a:lnTo>
                      <a:pt x="1352041" y="183369"/>
                    </a:lnTo>
                    <a:lnTo>
                      <a:pt x="1317812" y="166254"/>
                    </a:lnTo>
                    <a:lnTo>
                      <a:pt x="1283583" y="149140"/>
                    </a:lnTo>
                    <a:lnTo>
                      <a:pt x="1256689" y="156474"/>
                    </a:lnTo>
                    <a:lnTo>
                      <a:pt x="1224905" y="132025"/>
                    </a:lnTo>
                    <a:lnTo>
                      <a:pt x="1193121" y="122246"/>
                    </a:lnTo>
                    <a:lnTo>
                      <a:pt x="1185786" y="95351"/>
                    </a:lnTo>
                    <a:lnTo>
                      <a:pt x="1119774" y="92907"/>
                    </a:lnTo>
                    <a:lnTo>
                      <a:pt x="1051316" y="34228"/>
                    </a:lnTo>
                    <a:lnTo>
                      <a:pt x="1007307" y="0"/>
                    </a:lnTo>
                    <a:lnTo>
                      <a:pt x="980413" y="19559"/>
                    </a:lnTo>
                    <a:lnTo>
                      <a:pt x="987748" y="53788"/>
                    </a:lnTo>
                    <a:lnTo>
                      <a:pt x="968189" y="70902"/>
                    </a:lnTo>
                    <a:lnTo>
                      <a:pt x="980413" y="107576"/>
                    </a:lnTo>
                    <a:lnTo>
                      <a:pt x="985303" y="122246"/>
                    </a:lnTo>
                    <a:lnTo>
                      <a:pt x="958409" y="144250"/>
                    </a:lnTo>
                    <a:lnTo>
                      <a:pt x="963299" y="176034"/>
                    </a:lnTo>
                    <a:lnTo>
                      <a:pt x="997528" y="210263"/>
                    </a:lnTo>
                    <a:lnTo>
                      <a:pt x="1012197" y="234712"/>
                    </a:lnTo>
                    <a:lnTo>
                      <a:pt x="999973" y="264051"/>
                    </a:lnTo>
                    <a:lnTo>
                      <a:pt x="985303" y="290945"/>
                    </a:lnTo>
                    <a:lnTo>
                      <a:pt x="958409" y="295835"/>
                    </a:lnTo>
                    <a:lnTo>
                      <a:pt x="938850" y="308059"/>
                    </a:lnTo>
                    <a:lnTo>
                      <a:pt x="909511" y="312949"/>
                    </a:lnTo>
                    <a:cubicBezTo>
                      <a:pt x="889188" y="305329"/>
                      <a:pt x="896914" y="305615"/>
                      <a:pt x="887506" y="305615"/>
                    </a:cubicBezTo>
                    <a:lnTo>
                      <a:pt x="867947" y="300725"/>
                    </a:lnTo>
                    <a:lnTo>
                      <a:pt x="836163" y="293390"/>
                    </a:lnTo>
                    <a:lnTo>
                      <a:pt x="799489" y="295835"/>
                    </a:lnTo>
                    <a:lnTo>
                      <a:pt x="772595" y="320284"/>
                    </a:lnTo>
                    <a:lnTo>
                      <a:pt x="753036" y="344733"/>
                    </a:lnTo>
                    <a:lnTo>
                      <a:pt x="721252" y="339843"/>
                    </a:lnTo>
                    <a:lnTo>
                      <a:pt x="706582" y="369182"/>
                    </a:lnTo>
                    <a:lnTo>
                      <a:pt x="713917" y="388742"/>
                    </a:lnTo>
                    <a:lnTo>
                      <a:pt x="672353" y="415636"/>
                    </a:lnTo>
                    <a:lnTo>
                      <a:pt x="638124" y="442530"/>
                    </a:lnTo>
                    <a:lnTo>
                      <a:pt x="640569" y="486539"/>
                    </a:lnTo>
                    <a:lnTo>
                      <a:pt x="606340" y="474314"/>
                    </a:lnTo>
                    <a:lnTo>
                      <a:pt x="584336" y="462089"/>
                    </a:lnTo>
                    <a:lnTo>
                      <a:pt x="559887" y="481649"/>
                    </a:lnTo>
                    <a:lnTo>
                      <a:pt x="528103" y="476759"/>
                    </a:lnTo>
                    <a:lnTo>
                      <a:pt x="498764" y="508543"/>
                    </a:lnTo>
                    <a:lnTo>
                      <a:pt x="454755" y="501208"/>
                    </a:lnTo>
                    <a:lnTo>
                      <a:pt x="432751" y="528102"/>
                    </a:lnTo>
                    <a:lnTo>
                      <a:pt x="378963" y="542772"/>
                    </a:lnTo>
                    <a:lnTo>
                      <a:pt x="349624" y="545217"/>
                    </a:lnTo>
                    <a:lnTo>
                      <a:pt x="320285" y="535437"/>
                    </a:lnTo>
                    <a:lnTo>
                      <a:pt x="290946" y="586780"/>
                    </a:lnTo>
                    <a:lnTo>
                      <a:pt x="312950" y="616119"/>
                    </a:lnTo>
                    <a:lnTo>
                      <a:pt x="322730" y="662573"/>
                    </a:lnTo>
                    <a:lnTo>
                      <a:pt x="334954" y="696802"/>
                    </a:lnTo>
                    <a:lnTo>
                      <a:pt x="312950" y="738365"/>
                    </a:lnTo>
                    <a:lnTo>
                      <a:pt x="273831" y="726141"/>
                    </a:lnTo>
                    <a:lnTo>
                      <a:pt x="239603" y="731031"/>
                    </a:lnTo>
                    <a:lnTo>
                      <a:pt x="215153" y="772594"/>
                    </a:lnTo>
                    <a:lnTo>
                      <a:pt x="156475" y="775039"/>
                    </a:lnTo>
                    <a:lnTo>
                      <a:pt x="154030" y="811713"/>
                    </a:lnTo>
                    <a:lnTo>
                      <a:pt x="149140" y="863056"/>
                    </a:lnTo>
                    <a:lnTo>
                      <a:pt x="119801" y="889950"/>
                    </a:lnTo>
                    <a:lnTo>
                      <a:pt x="78238" y="882616"/>
                    </a:lnTo>
                    <a:lnTo>
                      <a:pt x="41564" y="887505"/>
                    </a:lnTo>
                    <a:lnTo>
                      <a:pt x="41564" y="887505"/>
                    </a:lnTo>
                    <a:lnTo>
                      <a:pt x="41564" y="921734"/>
                    </a:lnTo>
                    <a:lnTo>
                      <a:pt x="78238" y="943739"/>
                    </a:lnTo>
                    <a:lnTo>
                      <a:pt x="90462" y="968188"/>
                    </a:lnTo>
                    <a:lnTo>
                      <a:pt x="53789" y="999972"/>
                    </a:lnTo>
                    <a:lnTo>
                      <a:pt x="9780" y="1026866"/>
                    </a:lnTo>
                    <a:lnTo>
                      <a:pt x="2445" y="1063540"/>
                    </a:lnTo>
                    <a:lnTo>
                      <a:pt x="4890" y="1078209"/>
                    </a:lnTo>
                    <a:lnTo>
                      <a:pt x="0" y="1105103"/>
                    </a:lnTo>
                    <a:lnTo>
                      <a:pt x="19560" y="1122218"/>
                    </a:lnTo>
                    <a:lnTo>
                      <a:pt x="41564" y="1109993"/>
                    </a:lnTo>
                    <a:lnTo>
                      <a:pt x="85573" y="1097769"/>
                    </a:lnTo>
                    <a:lnTo>
                      <a:pt x="110022" y="1102658"/>
                    </a:lnTo>
                    <a:lnTo>
                      <a:pt x="124691" y="1141777"/>
                    </a:lnTo>
                    <a:lnTo>
                      <a:pt x="119801" y="1158892"/>
                    </a:lnTo>
                    <a:lnTo>
                      <a:pt x="97797" y="1173561"/>
                    </a:lnTo>
                    <a:cubicBezTo>
                      <a:pt x="76176" y="1184372"/>
                      <a:pt x="83392" y="1178187"/>
                      <a:pt x="73348" y="1188231"/>
                    </a:cubicBezTo>
                    <a:lnTo>
                      <a:pt x="73348" y="1188231"/>
                    </a:lnTo>
                    <a:lnTo>
                      <a:pt x="66013" y="1210235"/>
                    </a:lnTo>
                    <a:lnTo>
                      <a:pt x="78238" y="1227349"/>
                    </a:lnTo>
                    <a:lnTo>
                      <a:pt x="70903" y="1249354"/>
                    </a:lnTo>
                    <a:lnTo>
                      <a:pt x="73348" y="1264023"/>
                    </a:lnTo>
                    <a:lnTo>
                      <a:pt x="102687" y="1266468"/>
                    </a:lnTo>
                    <a:lnTo>
                      <a:pt x="144251" y="1242019"/>
                    </a:lnTo>
                    <a:lnTo>
                      <a:pt x="156475" y="1259133"/>
                    </a:lnTo>
                    <a:lnTo>
                      <a:pt x="180924" y="1276248"/>
                    </a:lnTo>
                    <a:lnTo>
                      <a:pt x="193149" y="1303142"/>
                    </a:lnTo>
                    <a:lnTo>
                      <a:pt x="195594" y="1322701"/>
                    </a:lnTo>
                    <a:lnTo>
                      <a:pt x="232268" y="1334926"/>
                    </a:lnTo>
                    <a:lnTo>
                      <a:pt x="244492" y="1347150"/>
                    </a:lnTo>
                    <a:lnTo>
                      <a:pt x="246937" y="1371600"/>
                    </a:lnTo>
                    <a:lnTo>
                      <a:pt x="259162" y="1396049"/>
                    </a:lnTo>
                    <a:lnTo>
                      <a:pt x="244492" y="1413163"/>
                    </a:lnTo>
                    <a:lnTo>
                      <a:pt x="217598" y="1422943"/>
                    </a:lnTo>
                    <a:lnTo>
                      <a:pt x="200484" y="1440057"/>
                    </a:lnTo>
                    <a:cubicBezTo>
                      <a:pt x="214129" y="1459162"/>
                      <a:pt x="205697" y="1457172"/>
                      <a:pt x="220043" y="1457172"/>
                    </a:cubicBezTo>
                    <a:lnTo>
                      <a:pt x="232268" y="1464507"/>
                    </a:lnTo>
                    <a:lnTo>
                      <a:pt x="232268" y="1464507"/>
                    </a:lnTo>
                    <a:lnTo>
                      <a:pt x="232268" y="1506070"/>
                    </a:lnTo>
                    <a:lnTo>
                      <a:pt x="217598" y="1518295"/>
                    </a:lnTo>
                    <a:lnTo>
                      <a:pt x="229823" y="1552524"/>
                    </a:lnTo>
                    <a:lnTo>
                      <a:pt x="229823" y="1581863"/>
                    </a:lnTo>
                    <a:lnTo>
                      <a:pt x="224933" y="1616092"/>
                    </a:lnTo>
                    <a:lnTo>
                      <a:pt x="242047" y="1630761"/>
                    </a:lnTo>
                    <a:lnTo>
                      <a:pt x="207819" y="1645431"/>
                    </a:lnTo>
                    <a:lnTo>
                      <a:pt x="180924" y="1642986"/>
                    </a:lnTo>
                    <a:lnTo>
                      <a:pt x="161365" y="1664990"/>
                    </a:lnTo>
                    <a:lnTo>
                      <a:pt x="185814" y="1694329"/>
                    </a:lnTo>
                    <a:lnTo>
                      <a:pt x="210263" y="1713888"/>
                    </a:lnTo>
                    <a:lnTo>
                      <a:pt x="205374" y="1767677"/>
                    </a:lnTo>
                    <a:lnTo>
                      <a:pt x="212708" y="1794571"/>
                    </a:lnTo>
                    <a:lnTo>
                      <a:pt x="202929" y="1836134"/>
                    </a:lnTo>
                    <a:lnTo>
                      <a:pt x="200484" y="1867918"/>
                    </a:lnTo>
                    <a:lnTo>
                      <a:pt x="183369" y="1897257"/>
                    </a:lnTo>
                    <a:lnTo>
                      <a:pt x="180924" y="1936376"/>
                    </a:lnTo>
                    <a:lnTo>
                      <a:pt x="232268" y="1936376"/>
                    </a:lnTo>
                    <a:lnTo>
                      <a:pt x="288501" y="1907037"/>
                    </a:lnTo>
                    <a:lnTo>
                      <a:pt x="315395" y="1904592"/>
                    </a:lnTo>
                    <a:lnTo>
                      <a:pt x="347179" y="1919262"/>
                    </a:lnTo>
                    <a:lnTo>
                      <a:pt x="374073" y="1943711"/>
                    </a:lnTo>
                    <a:lnTo>
                      <a:pt x="393632" y="1931486"/>
                    </a:lnTo>
                    <a:lnTo>
                      <a:pt x="393632" y="1889923"/>
                    </a:lnTo>
                    <a:lnTo>
                      <a:pt x="408302" y="1865473"/>
                    </a:lnTo>
                    <a:lnTo>
                      <a:pt x="427861" y="1850804"/>
                    </a:lnTo>
                    <a:lnTo>
                      <a:pt x="425416" y="1816575"/>
                    </a:lnTo>
                    <a:lnTo>
                      <a:pt x="444976" y="1806795"/>
                    </a:lnTo>
                    <a:lnTo>
                      <a:pt x="469425" y="1833689"/>
                    </a:lnTo>
                    <a:lnTo>
                      <a:pt x="496319" y="1853249"/>
                    </a:lnTo>
                    <a:lnTo>
                      <a:pt x="520768" y="1875253"/>
                    </a:lnTo>
                    <a:lnTo>
                      <a:pt x="508544" y="1897257"/>
                    </a:lnTo>
                    <a:lnTo>
                      <a:pt x="501209" y="1914372"/>
                    </a:lnTo>
                    <a:lnTo>
                      <a:pt x="518323" y="1924151"/>
                    </a:lnTo>
                    <a:lnTo>
                      <a:pt x="557442" y="1924151"/>
                    </a:lnTo>
                    <a:lnTo>
                      <a:pt x="606340" y="1929041"/>
                    </a:lnTo>
                    <a:lnTo>
                      <a:pt x="652794" y="1931486"/>
                    </a:lnTo>
                    <a:lnTo>
                      <a:pt x="652794" y="1931486"/>
                    </a:lnTo>
                    <a:lnTo>
                      <a:pt x="679688" y="1909482"/>
                    </a:lnTo>
                    <a:lnTo>
                      <a:pt x="667463" y="1877698"/>
                    </a:lnTo>
                    <a:lnTo>
                      <a:pt x="699247" y="1804350"/>
                    </a:lnTo>
                    <a:lnTo>
                      <a:pt x="701692" y="1728558"/>
                    </a:lnTo>
                    <a:lnTo>
                      <a:pt x="687023" y="1704109"/>
                    </a:lnTo>
                    <a:lnTo>
                      <a:pt x="716362" y="1660100"/>
                    </a:lnTo>
                    <a:lnTo>
                      <a:pt x="726142" y="1606312"/>
                    </a:lnTo>
                    <a:lnTo>
                      <a:pt x="787265" y="1584308"/>
                    </a:lnTo>
                    <a:lnTo>
                      <a:pt x="858167" y="1493846"/>
                    </a:lnTo>
                    <a:lnTo>
                      <a:pt x="877727" y="1464507"/>
                    </a:lnTo>
                    <a:lnTo>
                      <a:pt x="889951" y="1432723"/>
                    </a:lnTo>
                    <a:lnTo>
                      <a:pt x="973078" y="1398494"/>
                    </a:lnTo>
                    <a:lnTo>
                      <a:pt x="992638" y="1374045"/>
                    </a:lnTo>
                    <a:lnTo>
                      <a:pt x="1046426" y="1383824"/>
                    </a:lnTo>
                    <a:lnTo>
                      <a:pt x="1048871" y="1427833"/>
                    </a:lnTo>
                    <a:lnTo>
                      <a:pt x="1070875" y="1447392"/>
                    </a:lnTo>
                    <a:lnTo>
                      <a:pt x="1171117" y="1383824"/>
                    </a:lnTo>
                    <a:lnTo>
                      <a:pt x="1212681" y="1383824"/>
                    </a:lnTo>
                    <a:lnTo>
                      <a:pt x="1264024" y="1359375"/>
                    </a:lnTo>
                    <a:lnTo>
                      <a:pt x="1300698" y="1359375"/>
                    </a:lnTo>
                    <a:lnTo>
                      <a:pt x="1334927" y="1317811"/>
                    </a:lnTo>
                    <a:lnTo>
                      <a:pt x="1315367" y="1281138"/>
                    </a:lnTo>
                    <a:lnTo>
                      <a:pt x="1337372" y="1254243"/>
                    </a:lnTo>
                    <a:lnTo>
                      <a:pt x="1396050" y="1232239"/>
                    </a:lnTo>
                    <a:lnTo>
                      <a:pt x="1396050" y="1207790"/>
                    </a:lnTo>
                    <a:lnTo>
                      <a:pt x="1413164" y="1188231"/>
                    </a:lnTo>
                    <a:lnTo>
                      <a:pt x="1413164" y="1161336"/>
                    </a:lnTo>
                    <a:lnTo>
                      <a:pt x="1378935" y="1139332"/>
                    </a:lnTo>
                    <a:lnTo>
                      <a:pt x="1310477" y="1122218"/>
                    </a:lnTo>
                    <a:lnTo>
                      <a:pt x="1315367" y="1026866"/>
                    </a:lnTo>
                    <a:lnTo>
                      <a:pt x="1259134" y="1014641"/>
                    </a:lnTo>
                    <a:lnTo>
                      <a:pt x="1251799" y="977968"/>
                    </a:lnTo>
                    <a:lnTo>
                      <a:pt x="1283583" y="946184"/>
                    </a:lnTo>
                    <a:lnTo>
                      <a:pt x="1322702" y="850832"/>
                    </a:lnTo>
                    <a:lnTo>
                      <a:pt x="1293363" y="750590"/>
                    </a:lnTo>
                    <a:lnTo>
                      <a:pt x="1317812" y="738365"/>
                    </a:lnTo>
                    <a:lnTo>
                      <a:pt x="1359376" y="731031"/>
                    </a:lnTo>
                    <a:lnTo>
                      <a:pt x="1391160" y="701692"/>
                    </a:lnTo>
                    <a:lnTo>
                      <a:pt x="1501181" y="640569"/>
                    </a:lnTo>
                    <a:lnTo>
                      <a:pt x="1525630" y="586780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 dirty="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29" name="Полилиния 21">
                <a:extLst>
                  <a:ext uri="{FF2B5EF4-FFF2-40B4-BE49-F238E27FC236}">
                    <a16:creationId xmlns="" xmlns:a16="http://schemas.microsoft.com/office/drawing/2014/main" id="{CDA20886-37EB-ABB3-6A44-A2799F5B015F}"/>
                  </a:ext>
                </a:extLst>
              </p:cNvPr>
              <p:cNvSpPr/>
              <p:nvPr/>
            </p:nvSpPr>
            <p:spPr bwMode="auto">
              <a:xfrm>
                <a:off x="4408476" y="4209927"/>
                <a:ext cx="785498" cy="491524"/>
              </a:xfrm>
              <a:custGeom>
                <a:avLst/>
                <a:gdLst>
                  <a:gd name="connsiteX0" fmla="*/ 190703 w 679687"/>
                  <a:gd name="connsiteY0" fmla="*/ 198039 h 457200"/>
                  <a:gd name="connsiteX1" fmla="*/ 190703 w 679687"/>
                  <a:gd name="connsiteY1" fmla="*/ 149140 h 457200"/>
                  <a:gd name="connsiteX2" fmla="*/ 251826 w 679687"/>
                  <a:gd name="connsiteY2" fmla="*/ 100242 h 457200"/>
                  <a:gd name="connsiteX3" fmla="*/ 288500 w 679687"/>
                  <a:gd name="connsiteY3" fmla="*/ 88017 h 457200"/>
                  <a:gd name="connsiteX4" fmla="*/ 376517 w 679687"/>
                  <a:gd name="connsiteY4" fmla="*/ 100242 h 457200"/>
                  <a:gd name="connsiteX5" fmla="*/ 422971 w 679687"/>
                  <a:gd name="connsiteY5" fmla="*/ 75793 h 457200"/>
                  <a:gd name="connsiteX6" fmla="*/ 447420 w 679687"/>
                  <a:gd name="connsiteY6" fmla="*/ 83127 h 457200"/>
                  <a:gd name="connsiteX7" fmla="*/ 476759 w 679687"/>
                  <a:gd name="connsiteY7" fmla="*/ 66013 h 457200"/>
                  <a:gd name="connsiteX8" fmla="*/ 508543 w 679687"/>
                  <a:gd name="connsiteY8" fmla="*/ 48899 h 457200"/>
                  <a:gd name="connsiteX9" fmla="*/ 540327 w 679687"/>
                  <a:gd name="connsiteY9" fmla="*/ 51344 h 457200"/>
                  <a:gd name="connsiteX10" fmla="*/ 567221 w 679687"/>
                  <a:gd name="connsiteY10" fmla="*/ 39119 h 457200"/>
                  <a:gd name="connsiteX11" fmla="*/ 591670 w 679687"/>
                  <a:gd name="connsiteY11" fmla="*/ 4890 h 457200"/>
                  <a:gd name="connsiteX12" fmla="*/ 638124 w 679687"/>
                  <a:gd name="connsiteY12" fmla="*/ 0 h 457200"/>
                  <a:gd name="connsiteX13" fmla="*/ 679687 w 679687"/>
                  <a:gd name="connsiteY13" fmla="*/ 51344 h 457200"/>
                  <a:gd name="connsiteX14" fmla="*/ 667463 w 679687"/>
                  <a:gd name="connsiteY14" fmla="*/ 80683 h 457200"/>
                  <a:gd name="connsiteX15" fmla="*/ 645458 w 679687"/>
                  <a:gd name="connsiteY15" fmla="*/ 102687 h 457200"/>
                  <a:gd name="connsiteX16" fmla="*/ 616119 w 679687"/>
                  <a:gd name="connsiteY16" fmla="*/ 119801 h 457200"/>
                  <a:gd name="connsiteX17" fmla="*/ 621009 w 679687"/>
                  <a:gd name="connsiteY17" fmla="*/ 161365 h 457200"/>
                  <a:gd name="connsiteX18" fmla="*/ 601450 w 679687"/>
                  <a:gd name="connsiteY18" fmla="*/ 183369 h 457200"/>
                  <a:gd name="connsiteX19" fmla="*/ 586780 w 679687"/>
                  <a:gd name="connsiteY19" fmla="*/ 200484 h 457200"/>
                  <a:gd name="connsiteX20" fmla="*/ 584335 w 679687"/>
                  <a:gd name="connsiteY20" fmla="*/ 251827 h 457200"/>
                  <a:gd name="connsiteX21" fmla="*/ 584335 w 679687"/>
                  <a:gd name="connsiteY21" fmla="*/ 290946 h 457200"/>
                  <a:gd name="connsiteX22" fmla="*/ 577001 w 679687"/>
                  <a:gd name="connsiteY22" fmla="*/ 325175 h 457200"/>
                  <a:gd name="connsiteX23" fmla="*/ 577001 w 679687"/>
                  <a:gd name="connsiteY23" fmla="*/ 325175 h 457200"/>
                  <a:gd name="connsiteX24" fmla="*/ 542772 w 679687"/>
                  <a:gd name="connsiteY24" fmla="*/ 391187 h 457200"/>
                  <a:gd name="connsiteX25" fmla="*/ 513433 w 679687"/>
                  <a:gd name="connsiteY25" fmla="*/ 408302 h 457200"/>
                  <a:gd name="connsiteX26" fmla="*/ 464534 w 679687"/>
                  <a:gd name="connsiteY26" fmla="*/ 391187 h 457200"/>
                  <a:gd name="connsiteX27" fmla="*/ 432750 w 679687"/>
                  <a:gd name="connsiteY27" fmla="*/ 400967 h 457200"/>
                  <a:gd name="connsiteX28" fmla="*/ 396077 w 679687"/>
                  <a:gd name="connsiteY28" fmla="*/ 376518 h 457200"/>
                  <a:gd name="connsiteX29" fmla="*/ 356958 w 679687"/>
                  <a:gd name="connsiteY29" fmla="*/ 396077 h 457200"/>
                  <a:gd name="connsiteX30" fmla="*/ 305615 w 679687"/>
                  <a:gd name="connsiteY30" fmla="*/ 410747 h 457200"/>
                  <a:gd name="connsiteX31" fmla="*/ 286055 w 679687"/>
                  <a:gd name="connsiteY31" fmla="*/ 425416 h 457200"/>
                  <a:gd name="connsiteX32" fmla="*/ 244492 w 679687"/>
                  <a:gd name="connsiteY32" fmla="*/ 449865 h 457200"/>
                  <a:gd name="connsiteX33" fmla="*/ 222487 w 679687"/>
                  <a:gd name="connsiteY33" fmla="*/ 442531 h 457200"/>
                  <a:gd name="connsiteX34" fmla="*/ 190703 w 679687"/>
                  <a:gd name="connsiteY34" fmla="*/ 457200 h 457200"/>
                  <a:gd name="connsiteX35" fmla="*/ 158919 w 679687"/>
                  <a:gd name="connsiteY35" fmla="*/ 440086 h 457200"/>
                  <a:gd name="connsiteX36" fmla="*/ 139360 w 679687"/>
                  <a:gd name="connsiteY36" fmla="*/ 430306 h 457200"/>
                  <a:gd name="connsiteX37" fmla="*/ 110021 w 679687"/>
                  <a:gd name="connsiteY37" fmla="*/ 413192 h 457200"/>
                  <a:gd name="connsiteX38" fmla="*/ 97796 w 679687"/>
                  <a:gd name="connsiteY38" fmla="*/ 369183 h 457200"/>
                  <a:gd name="connsiteX39" fmla="*/ 51343 w 679687"/>
                  <a:gd name="connsiteY39" fmla="*/ 347179 h 457200"/>
                  <a:gd name="connsiteX40" fmla="*/ 7334 w 679687"/>
                  <a:gd name="connsiteY40" fmla="*/ 315395 h 457200"/>
                  <a:gd name="connsiteX41" fmla="*/ 0 w 679687"/>
                  <a:gd name="connsiteY41" fmla="*/ 286056 h 457200"/>
                  <a:gd name="connsiteX42" fmla="*/ 9779 w 679687"/>
                  <a:gd name="connsiteY42" fmla="*/ 273831 h 457200"/>
                  <a:gd name="connsiteX43" fmla="*/ 41563 w 679687"/>
                  <a:gd name="connsiteY43" fmla="*/ 273831 h 457200"/>
                  <a:gd name="connsiteX44" fmla="*/ 73347 w 679687"/>
                  <a:gd name="connsiteY44" fmla="*/ 278721 h 457200"/>
                  <a:gd name="connsiteX45" fmla="*/ 136915 w 679687"/>
                  <a:gd name="connsiteY45" fmla="*/ 281166 h 457200"/>
                  <a:gd name="connsiteX46" fmla="*/ 180924 w 679687"/>
                  <a:gd name="connsiteY46" fmla="*/ 278721 h 457200"/>
                  <a:gd name="connsiteX47" fmla="*/ 215153 w 679687"/>
                  <a:gd name="connsiteY47" fmla="*/ 249382 h 457200"/>
                  <a:gd name="connsiteX48" fmla="*/ 190703 w 679687"/>
                  <a:gd name="connsiteY48" fmla="*/ 19803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79687" h="457200">
                    <a:moveTo>
                      <a:pt x="190703" y="198039"/>
                    </a:moveTo>
                    <a:lnTo>
                      <a:pt x="190703" y="149140"/>
                    </a:lnTo>
                    <a:lnTo>
                      <a:pt x="251826" y="100242"/>
                    </a:lnTo>
                    <a:lnTo>
                      <a:pt x="288500" y="88017"/>
                    </a:lnTo>
                    <a:lnTo>
                      <a:pt x="376517" y="100242"/>
                    </a:lnTo>
                    <a:lnTo>
                      <a:pt x="422971" y="75793"/>
                    </a:lnTo>
                    <a:lnTo>
                      <a:pt x="447420" y="83127"/>
                    </a:lnTo>
                    <a:lnTo>
                      <a:pt x="476759" y="66013"/>
                    </a:lnTo>
                    <a:lnTo>
                      <a:pt x="508543" y="48899"/>
                    </a:lnTo>
                    <a:lnTo>
                      <a:pt x="540327" y="51344"/>
                    </a:lnTo>
                    <a:lnTo>
                      <a:pt x="567221" y="39119"/>
                    </a:lnTo>
                    <a:lnTo>
                      <a:pt x="591670" y="4890"/>
                    </a:lnTo>
                    <a:lnTo>
                      <a:pt x="638124" y="0"/>
                    </a:lnTo>
                    <a:lnTo>
                      <a:pt x="679687" y="51344"/>
                    </a:lnTo>
                    <a:lnTo>
                      <a:pt x="667463" y="80683"/>
                    </a:lnTo>
                    <a:lnTo>
                      <a:pt x="645458" y="102687"/>
                    </a:lnTo>
                    <a:lnTo>
                      <a:pt x="616119" y="119801"/>
                    </a:lnTo>
                    <a:lnTo>
                      <a:pt x="621009" y="161365"/>
                    </a:lnTo>
                    <a:lnTo>
                      <a:pt x="601450" y="183369"/>
                    </a:lnTo>
                    <a:lnTo>
                      <a:pt x="586780" y="200484"/>
                    </a:lnTo>
                    <a:lnTo>
                      <a:pt x="584335" y="251827"/>
                    </a:lnTo>
                    <a:lnTo>
                      <a:pt x="584335" y="290946"/>
                    </a:lnTo>
                    <a:lnTo>
                      <a:pt x="577001" y="325175"/>
                    </a:lnTo>
                    <a:lnTo>
                      <a:pt x="577001" y="325175"/>
                    </a:lnTo>
                    <a:lnTo>
                      <a:pt x="542772" y="391187"/>
                    </a:lnTo>
                    <a:lnTo>
                      <a:pt x="513433" y="408302"/>
                    </a:lnTo>
                    <a:lnTo>
                      <a:pt x="464534" y="391187"/>
                    </a:lnTo>
                    <a:lnTo>
                      <a:pt x="432750" y="400967"/>
                    </a:lnTo>
                    <a:lnTo>
                      <a:pt x="396077" y="376518"/>
                    </a:lnTo>
                    <a:lnTo>
                      <a:pt x="356958" y="396077"/>
                    </a:lnTo>
                    <a:lnTo>
                      <a:pt x="305615" y="410747"/>
                    </a:lnTo>
                    <a:cubicBezTo>
                      <a:pt x="287562" y="423641"/>
                      <a:pt x="293457" y="418014"/>
                      <a:pt x="286055" y="425416"/>
                    </a:cubicBezTo>
                    <a:lnTo>
                      <a:pt x="244492" y="449865"/>
                    </a:lnTo>
                    <a:lnTo>
                      <a:pt x="222487" y="442531"/>
                    </a:lnTo>
                    <a:lnTo>
                      <a:pt x="190703" y="457200"/>
                    </a:lnTo>
                    <a:lnTo>
                      <a:pt x="158919" y="440086"/>
                    </a:lnTo>
                    <a:cubicBezTo>
                      <a:pt x="138597" y="432465"/>
                      <a:pt x="139360" y="439714"/>
                      <a:pt x="139360" y="430306"/>
                    </a:cubicBezTo>
                    <a:lnTo>
                      <a:pt x="110021" y="413192"/>
                    </a:lnTo>
                    <a:lnTo>
                      <a:pt x="97796" y="369183"/>
                    </a:lnTo>
                    <a:lnTo>
                      <a:pt x="51343" y="347179"/>
                    </a:lnTo>
                    <a:lnTo>
                      <a:pt x="7334" y="315395"/>
                    </a:lnTo>
                    <a:lnTo>
                      <a:pt x="0" y="286056"/>
                    </a:lnTo>
                    <a:lnTo>
                      <a:pt x="9779" y="273831"/>
                    </a:lnTo>
                    <a:lnTo>
                      <a:pt x="41563" y="273831"/>
                    </a:lnTo>
                    <a:lnTo>
                      <a:pt x="73347" y="278721"/>
                    </a:lnTo>
                    <a:lnTo>
                      <a:pt x="136915" y="281166"/>
                    </a:lnTo>
                    <a:lnTo>
                      <a:pt x="180924" y="278721"/>
                    </a:lnTo>
                    <a:lnTo>
                      <a:pt x="215153" y="249382"/>
                    </a:lnTo>
                    <a:lnTo>
                      <a:pt x="190703" y="198039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30" name="Полилиния 22">
                <a:extLst>
                  <a:ext uri="{FF2B5EF4-FFF2-40B4-BE49-F238E27FC236}">
                    <a16:creationId xmlns="" xmlns:a16="http://schemas.microsoft.com/office/drawing/2014/main" id="{A3F30753-883E-E655-507B-0BE732C320A9}"/>
                  </a:ext>
                </a:extLst>
              </p:cNvPr>
              <p:cNvSpPr/>
              <p:nvPr/>
            </p:nvSpPr>
            <p:spPr bwMode="auto">
              <a:xfrm>
                <a:off x="4453185" y="4277633"/>
                <a:ext cx="1523288" cy="1338036"/>
              </a:xfrm>
              <a:custGeom>
                <a:avLst/>
                <a:gdLst>
                  <a:gd name="connsiteX0" fmla="*/ 61123 w 1320257"/>
                  <a:gd name="connsiteY0" fmla="*/ 386297 h 1244464"/>
                  <a:gd name="connsiteX1" fmla="*/ 39119 w 1320257"/>
                  <a:gd name="connsiteY1" fmla="*/ 425416 h 1244464"/>
                  <a:gd name="connsiteX2" fmla="*/ 34229 w 1320257"/>
                  <a:gd name="connsiteY2" fmla="*/ 459645 h 1244464"/>
                  <a:gd name="connsiteX3" fmla="*/ 9780 w 1320257"/>
                  <a:gd name="connsiteY3" fmla="*/ 481649 h 1244464"/>
                  <a:gd name="connsiteX4" fmla="*/ 0 w 1320257"/>
                  <a:gd name="connsiteY4" fmla="*/ 523213 h 1244464"/>
                  <a:gd name="connsiteX5" fmla="*/ 2445 w 1320257"/>
                  <a:gd name="connsiteY5" fmla="*/ 550107 h 1244464"/>
                  <a:gd name="connsiteX6" fmla="*/ 22004 w 1320257"/>
                  <a:gd name="connsiteY6" fmla="*/ 581891 h 1244464"/>
                  <a:gd name="connsiteX7" fmla="*/ 53788 w 1320257"/>
                  <a:gd name="connsiteY7" fmla="*/ 630789 h 1244464"/>
                  <a:gd name="connsiteX8" fmla="*/ 80682 w 1320257"/>
                  <a:gd name="connsiteY8" fmla="*/ 635679 h 1244464"/>
                  <a:gd name="connsiteX9" fmla="*/ 107577 w 1320257"/>
                  <a:gd name="connsiteY9" fmla="*/ 640569 h 1244464"/>
                  <a:gd name="connsiteX10" fmla="*/ 132026 w 1320257"/>
                  <a:gd name="connsiteY10" fmla="*/ 643014 h 1244464"/>
                  <a:gd name="connsiteX11" fmla="*/ 154030 w 1320257"/>
                  <a:gd name="connsiteY11" fmla="*/ 643014 h 1244464"/>
                  <a:gd name="connsiteX12" fmla="*/ 193149 w 1320257"/>
                  <a:gd name="connsiteY12" fmla="*/ 623455 h 1244464"/>
                  <a:gd name="connsiteX13" fmla="*/ 227378 w 1320257"/>
                  <a:gd name="connsiteY13" fmla="*/ 603895 h 1244464"/>
                  <a:gd name="connsiteX14" fmla="*/ 254272 w 1320257"/>
                  <a:gd name="connsiteY14" fmla="*/ 601450 h 1244464"/>
                  <a:gd name="connsiteX15" fmla="*/ 298280 w 1320257"/>
                  <a:gd name="connsiteY15" fmla="*/ 603895 h 1244464"/>
                  <a:gd name="connsiteX16" fmla="*/ 317840 w 1320257"/>
                  <a:gd name="connsiteY16" fmla="*/ 623455 h 1244464"/>
                  <a:gd name="connsiteX17" fmla="*/ 334954 w 1320257"/>
                  <a:gd name="connsiteY17" fmla="*/ 643014 h 1244464"/>
                  <a:gd name="connsiteX18" fmla="*/ 342289 w 1320257"/>
                  <a:gd name="connsiteY18" fmla="*/ 655239 h 1244464"/>
                  <a:gd name="connsiteX19" fmla="*/ 352069 w 1320257"/>
                  <a:gd name="connsiteY19" fmla="*/ 684578 h 1244464"/>
                  <a:gd name="connsiteX20" fmla="*/ 349624 w 1320257"/>
                  <a:gd name="connsiteY20" fmla="*/ 709027 h 1244464"/>
                  <a:gd name="connsiteX21" fmla="*/ 347179 w 1320257"/>
                  <a:gd name="connsiteY21" fmla="*/ 743256 h 1244464"/>
                  <a:gd name="connsiteX22" fmla="*/ 332509 w 1320257"/>
                  <a:gd name="connsiteY22" fmla="*/ 755480 h 1244464"/>
                  <a:gd name="connsiteX23" fmla="*/ 315395 w 1320257"/>
                  <a:gd name="connsiteY23" fmla="*/ 770150 h 1244464"/>
                  <a:gd name="connsiteX24" fmla="*/ 300725 w 1320257"/>
                  <a:gd name="connsiteY24" fmla="*/ 794599 h 1244464"/>
                  <a:gd name="connsiteX25" fmla="*/ 286056 w 1320257"/>
                  <a:gd name="connsiteY25" fmla="*/ 821493 h 1244464"/>
                  <a:gd name="connsiteX26" fmla="*/ 283611 w 1320257"/>
                  <a:gd name="connsiteY26" fmla="*/ 855722 h 1244464"/>
                  <a:gd name="connsiteX27" fmla="*/ 281166 w 1320257"/>
                  <a:gd name="connsiteY27" fmla="*/ 885061 h 1244464"/>
                  <a:gd name="connsiteX28" fmla="*/ 278721 w 1320257"/>
                  <a:gd name="connsiteY28" fmla="*/ 907065 h 1244464"/>
                  <a:gd name="connsiteX29" fmla="*/ 278721 w 1320257"/>
                  <a:gd name="connsiteY29" fmla="*/ 924180 h 1244464"/>
                  <a:gd name="connsiteX30" fmla="*/ 276276 w 1320257"/>
                  <a:gd name="connsiteY30" fmla="*/ 941294 h 1244464"/>
                  <a:gd name="connsiteX31" fmla="*/ 256717 w 1320257"/>
                  <a:gd name="connsiteY31" fmla="*/ 958409 h 1244464"/>
                  <a:gd name="connsiteX32" fmla="*/ 242047 w 1320257"/>
                  <a:gd name="connsiteY32" fmla="*/ 963299 h 1244464"/>
                  <a:gd name="connsiteX33" fmla="*/ 234712 w 1320257"/>
                  <a:gd name="connsiteY33" fmla="*/ 980413 h 1244464"/>
                  <a:gd name="connsiteX34" fmla="*/ 249382 w 1320257"/>
                  <a:gd name="connsiteY34" fmla="*/ 1012197 h 1244464"/>
                  <a:gd name="connsiteX35" fmla="*/ 249382 w 1320257"/>
                  <a:gd name="connsiteY35" fmla="*/ 1024422 h 1244464"/>
                  <a:gd name="connsiteX36" fmla="*/ 261607 w 1320257"/>
                  <a:gd name="connsiteY36" fmla="*/ 1051316 h 1244464"/>
                  <a:gd name="connsiteX37" fmla="*/ 276276 w 1320257"/>
                  <a:gd name="connsiteY37" fmla="*/ 1063540 h 1244464"/>
                  <a:gd name="connsiteX38" fmla="*/ 288501 w 1320257"/>
                  <a:gd name="connsiteY38" fmla="*/ 1078210 h 1244464"/>
                  <a:gd name="connsiteX39" fmla="*/ 293390 w 1320257"/>
                  <a:gd name="connsiteY39" fmla="*/ 1092879 h 1244464"/>
                  <a:gd name="connsiteX40" fmla="*/ 286056 w 1320257"/>
                  <a:gd name="connsiteY40" fmla="*/ 1114884 h 1244464"/>
                  <a:gd name="connsiteX41" fmla="*/ 271386 w 1320257"/>
                  <a:gd name="connsiteY41" fmla="*/ 1124663 h 1244464"/>
                  <a:gd name="connsiteX42" fmla="*/ 264051 w 1320257"/>
                  <a:gd name="connsiteY42" fmla="*/ 1146668 h 1244464"/>
                  <a:gd name="connsiteX43" fmla="*/ 268941 w 1320257"/>
                  <a:gd name="connsiteY43" fmla="*/ 1158892 h 1244464"/>
                  <a:gd name="connsiteX44" fmla="*/ 286056 w 1320257"/>
                  <a:gd name="connsiteY44" fmla="*/ 1163782 h 1244464"/>
                  <a:gd name="connsiteX45" fmla="*/ 312950 w 1320257"/>
                  <a:gd name="connsiteY45" fmla="*/ 1149112 h 1244464"/>
                  <a:gd name="connsiteX46" fmla="*/ 342289 w 1320257"/>
                  <a:gd name="connsiteY46" fmla="*/ 1139333 h 1244464"/>
                  <a:gd name="connsiteX47" fmla="*/ 364293 w 1320257"/>
                  <a:gd name="connsiteY47" fmla="*/ 1127108 h 1244464"/>
                  <a:gd name="connsiteX48" fmla="*/ 388742 w 1320257"/>
                  <a:gd name="connsiteY48" fmla="*/ 1114884 h 1244464"/>
                  <a:gd name="connsiteX49" fmla="*/ 403412 w 1320257"/>
                  <a:gd name="connsiteY49" fmla="*/ 1102659 h 1244464"/>
                  <a:gd name="connsiteX50" fmla="*/ 420526 w 1320257"/>
                  <a:gd name="connsiteY50" fmla="*/ 1102659 h 1244464"/>
                  <a:gd name="connsiteX51" fmla="*/ 427861 w 1320257"/>
                  <a:gd name="connsiteY51" fmla="*/ 1119773 h 1244464"/>
                  <a:gd name="connsiteX52" fmla="*/ 413192 w 1320257"/>
                  <a:gd name="connsiteY52" fmla="*/ 1134443 h 1244464"/>
                  <a:gd name="connsiteX53" fmla="*/ 400967 w 1320257"/>
                  <a:gd name="connsiteY53" fmla="*/ 1144223 h 1244464"/>
                  <a:gd name="connsiteX54" fmla="*/ 420526 w 1320257"/>
                  <a:gd name="connsiteY54" fmla="*/ 1161337 h 1244464"/>
                  <a:gd name="connsiteX55" fmla="*/ 440086 w 1320257"/>
                  <a:gd name="connsiteY55" fmla="*/ 1168672 h 1244464"/>
                  <a:gd name="connsiteX56" fmla="*/ 452310 w 1320257"/>
                  <a:gd name="connsiteY56" fmla="*/ 1173562 h 1244464"/>
                  <a:gd name="connsiteX57" fmla="*/ 464535 w 1320257"/>
                  <a:gd name="connsiteY57" fmla="*/ 1195566 h 1244464"/>
                  <a:gd name="connsiteX58" fmla="*/ 464535 w 1320257"/>
                  <a:gd name="connsiteY58" fmla="*/ 1222460 h 1244464"/>
                  <a:gd name="connsiteX59" fmla="*/ 484094 w 1320257"/>
                  <a:gd name="connsiteY59" fmla="*/ 1239574 h 1244464"/>
                  <a:gd name="connsiteX60" fmla="*/ 506099 w 1320257"/>
                  <a:gd name="connsiteY60" fmla="*/ 1234685 h 1244464"/>
                  <a:gd name="connsiteX61" fmla="*/ 518323 w 1320257"/>
                  <a:gd name="connsiteY61" fmla="*/ 1222460 h 1244464"/>
                  <a:gd name="connsiteX62" fmla="*/ 535438 w 1320257"/>
                  <a:gd name="connsiteY62" fmla="*/ 1198011 h 1244464"/>
                  <a:gd name="connsiteX63" fmla="*/ 554997 w 1320257"/>
                  <a:gd name="connsiteY63" fmla="*/ 1195566 h 1244464"/>
                  <a:gd name="connsiteX64" fmla="*/ 569666 w 1320257"/>
                  <a:gd name="connsiteY64" fmla="*/ 1205346 h 1244464"/>
                  <a:gd name="connsiteX65" fmla="*/ 584336 w 1320257"/>
                  <a:gd name="connsiteY65" fmla="*/ 1227350 h 1244464"/>
                  <a:gd name="connsiteX66" fmla="*/ 594116 w 1320257"/>
                  <a:gd name="connsiteY66" fmla="*/ 1229795 h 1244464"/>
                  <a:gd name="connsiteX67" fmla="*/ 623455 w 1320257"/>
                  <a:gd name="connsiteY67" fmla="*/ 1237130 h 1244464"/>
                  <a:gd name="connsiteX68" fmla="*/ 647904 w 1320257"/>
                  <a:gd name="connsiteY68" fmla="*/ 1234685 h 1244464"/>
                  <a:gd name="connsiteX69" fmla="*/ 647904 w 1320257"/>
                  <a:gd name="connsiteY69" fmla="*/ 1234685 h 1244464"/>
                  <a:gd name="connsiteX70" fmla="*/ 672353 w 1320257"/>
                  <a:gd name="connsiteY70" fmla="*/ 1227350 h 1244464"/>
                  <a:gd name="connsiteX71" fmla="*/ 687023 w 1320257"/>
                  <a:gd name="connsiteY71" fmla="*/ 1207791 h 1244464"/>
                  <a:gd name="connsiteX72" fmla="*/ 713917 w 1320257"/>
                  <a:gd name="connsiteY72" fmla="*/ 1229795 h 1244464"/>
                  <a:gd name="connsiteX73" fmla="*/ 740811 w 1320257"/>
                  <a:gd name="connsiteY73" fmla="*/ 1237130 h 1244464"/>
                  <a:gd name="connsiteX74" fmla="*/ 757925 w 1320257"/>
                  <a:gd name="connsiteY74" fmla="*/ 1244464 h 1244464"/>
                  <a:gd name="connsiteX75" fmla="*/ 777485 w 1320257"/>
                  <a:gd name="connsiteY75" fmla="*/ 1222460 h 1244464"/>
                  <a:gd name="connsiteX76" fmla="*/ 799489 w 1320257"/>
                  <a:gd name="connsiteY76" fmla="*/ 1205346 h 1244464"/>
                  <a:gd name="connsiteX77" fmla="*/ 816603 w 1320257"/>
                  <a:gd name="connsiteY77" fmla="*/ 1190676 h 1244464"/>
                  <a:gd name="connsiteX78" fmla="*/ 823938 w 1320257"/>
                  <a:gd name="connsiteY78" fmla="*/ 1173562 h 1244464"/>
                  <a:gd name="connsiteX79" fmla="*/ 828828 w 1320257"/>
                  <a:gd name="connsiteY79" fmla="*/ 1158892 h 1244464"/>
                  <a:gd name="connsiteX80" fmla="*/ 838608 w 1320257"/>
                  <a:gd name="connsiteY80" fmla="*/ 1136888 h 1244464"/>
                  <a:gd name="connsiteX81" fmla="*/ 867947 w 1320257"/>
                  <a:gd name="connsiteY81" fmla="*/ 1127108 h 1244464"/>
                  <a:gd name="connsiteX82" fmla="*/ 875281 w 1320257"/>
                  <a:gd name="connsiteY82" fmla="*/ 1105104 h 1244464"/>
                  <a:gd name="connsiteX83" fmla="*/ 877726 w 1320257"/>
                  <a:gd name="connsiteY83" fmla="*/ 1080655 h 1244464"/>
                  <a:gd name="connsiteX84" fmla="*/ 880171 w 1320257"/>
                  <a:gd name="connsiteY84" fmla="*/ 1058650 h 1244464"/>
                  <a:gd name="connsiteX85" fmla="*/ 887506 w 1320257"/>
                  <a:gd name="connsiteY85" fmla="*/ 1036646 h 1244464"/>
                  <a:gd name="connsiteX86" fmla="*/ 887506 w 1320257"/>
                  <a:gd name="connsiteY86" fmla="*/ 1014642 h 1244464"/>
                  <a:gd name="connsiteX87" fmla="*/ 887506 w 1320257"/>
                  <a:gd name="connsiteY87" fmla="*/ 997527 h 1244464"/>
                  <a:gd name="connsiteX88" fmla="*/ 889951 w 1320257"/>
                  <a:gd name="connsiteY88" fmla="*/ 975523 h 1244464"/>
                  <a:gd name="connsiteX89" fmla="*/ 897286 w 1320257"/>
                  <a:gd name="connsiteY89" fmla="*/ 951074 h 1244464"/>
                  <a:gd name="connsiteX90" fmla="*/ 909510 w 1320257"/>
                  <a:gd name="connsiteY90" fmla="*/ 931515 h 1244464"/>
                  <a:gd name="connsiteX91" fmla="*/ 919290 w 1320257"/>
                  <a:gd name="connsiteY91" fmla="*/ 924180 h 1244464"/>
                  <a:gd name="connsiteX92" fmla="*/ 946184 w 1320257"/>
                  <a:gd name="connsiteY92" fmla="*/ 929070 h 1244464"/>
                  <a:gd name="connsiteX93" fmla="*/ 958409 w 1320257"/>
                  <a:gd name="connsiteY93" fmla="*/ 943739 h 1244464"/>
                  <a:gd name="connsiteX94" fmla="*/ 977968 w 1320257"/>
                  <a:gd name="connsiteY94" fmla="*/ 938849 h 1244464"/>
                  <a:gd name="connsiteX95" fmla="*/ 990193 w 1320257"/>
                  <a:gd name="connsiteY95" fmla="*/ 938849 h 1244464"/>
                  <a:gd name="connsiteX96" fmla="*/ 1002417 w 1320257"/>
                  <a:gd name="connsiteY96" fmla="*/ 955964 h 1244464"/>
                  <a:gd name="connsiteX97" fmla="*/ 1019532 w 1320257"/>
                  <a:gd name="connsiteY97" fmla="*/ 965743 h 1244464"/>
                  <a:gd name="connsiteX98" fmla="*/ 1041536 w 1320257"/>
                  <a:gd name="connsiteY98" fmla="*/ 973078 h 1244464"/>
                  <a:gd name="connsiteX99" fmla="*/ 1061095 w 1320257"/>
                  <a:gd name="connsiteY99" fmla="*/ 977968 h 1244464"/>
                  <a:gd name="connsiteX100" fmla="*/ 1078210 w 1320257"/>
                  <a:gd name="connsiteY100" fmla="*/ 975523 h 1244464"/>
                  <a:gd name="connsiteX101" fmla="*/ 1097769 w 1320257"/>
                  <a:gd name="connsiteY101" fmla="*/ 965743 h 1244464"/>
                  <a:gd name="connsiteX102" fmla="*/ 1107549 w 1320257"/>
                  <a:gd name="connsiteY102" fmla="*/ 941294 h 1244464"/>
                  <a:gd name="connsiteX103" fmla="*/ 1119773 w 1320257"/>
                  <a:gd name="connsiteY103" fmla="*/ 919290 h 1244464"/>
                  <a:gd name="connsiteX104" fmla="*/ 1144223 w 1320257"/>
                  <a:gd name="connsiteY104" fmla="*/ 919290 h 1244464"/>
                  <a:gd name="connsiteX105" fmla="*/ 1156447 w 1320257"/>
                  <a:gd name="connsiteY105" fmla="*/ 919290 h 1244464"/>
                  <a:gd name="connsiteX106" fmla="*/ 1188231 w 1320257"/>
                  <a:gd name="connsiteY106" fmla="*/ 919290 h 1244464"/>
                  <a:gd name="connsiteX107" fmla="*/ 1222460 w 1320257"/>
                  <a:gd name="connsiteY107" fmla="*/ 911955 h 1244464"/>
                  <a:gd name="connsiteX108" fmla="*/ 1249354 w 1320257"/>
                  <a:gd name="connsiteY108" fmla="*/ 902176 h 1244464"/>
                  <a:gd name="connsiteX109" fmla="*/ 1256689 w 1320257"/>
                  <a:gd name="connsiteY109" fmla="*/ 880171 h 1244464"/>
                  <a:gd name="connsiteX110" fmla="*/ 1256689 w 1320257"/>
                  <a:gd name="connsiteY110" fmla="*/ 855722 h 1244464"/>
                  <a:gd name="connsiteX111" fmla="*/ 1254244 w 1320257"/>
                  <a:gd name="connsiteY111" fmla="*/ 838608 h 1244464"/>
                  <a:gd name="connsiteX112" fmla="*/ 1268913 w 1320257"/>
                  <a:gd name="connsiteY112" fmla="*/ 821493 h 1244464"/>
                  <a:gd name="connsiteX113" fmla="*/ 1300697 w 1320257"/>
                  <a:gd name="connsiteY113" fmla="*/ 816603 h 1244464"/>
                  <a:gd name="connsiteX114" fmla="*/ 1320257 w 1320257"/>
                  <a:gd name="connsiteY114" fmla="*/ 799489 h 1244464"/>
                  <a:gd name="connsiteX115" fmla="*/ 1315367 w 1320257"/>
                  <a:gd name="connsiteY115" fmla="*/ 777485 h 1244464"/>
                  <a:gd name="connsiteX116" fmla="*/ 1305587 w 1320257"/>
                  <a:gd name="connsiteY116" fmla="*/ 745701 h 1244464"/>
                  <a:gd name="connsiteX117" fmla="*/ 1308032 w 1320257"/>
                  <a:gd name="connsiteY117" fmla="*/ 716362 h 1244464"/>
                  <a:gd name="connsiteX118" fmla="*/ 1288473 w 1320257"/>
                  <a:gd name="connsiteY118" fmla="*/ 704137 h 1244464"/>
                  <a:gd name="connsiteX119" fmla="*/ 1264024 w 1320257"/>
                  <a:gd name="connsiteY119" fmla="*/ 696802 h 1244464"/>
                  <a:gd name="connsiteX120" fmla="*/ 1239574 w 1320257"/>
                  <a:gd name="connsiteY120" fmla="*/ 694357 h 1244464"/>
                  <a:gd name="connsiteX121" fmla="*/ 1200456 w 1320257"/>
                  <a:gd name="connsiteY121" fmla="*/ 699247 h 1244464"/>
                  <a:gd name="connsiteX122" fmla="*/ 1173562 w 1320257"/>
                  <a:gd name="connsiteY122" fmla="*/ 677243 h 1244464"/>
                  <a:gd name="connsiteX123" fmla="*/ 1141778 w 1320257"/>
                  <a:gd name="connsiteY123" fmla="*/ 655239 h 1244464"/>
                  <a:gd name="connsiteX124" fmla="*/ 1092879 w 1320257"/>
                  <a:gd name="connsiteY124" fmla="*/ 647904 h 1244464"/>
                  <a:gd name="connsiteX125" fmla="*/ 1065985 w 1320257"/>
                  <a:gd name="connsiteY125" fmla="*/ 647904 h 1244464"/>
                  <a:gd name="connsiteX126" fmla="*/ 1065985 w 1320257"/>
                  <a:gd name="connsiteY126" fmla="*/ 618565 h 1244464"/>
                  <a:gd name="connsiteX127" fmla="*/ 1087989 w 1320257"/>
                  <a:gd name="connsiteY127" fmla="*/ 601450 h 1244464"/>
                  <a:gd name="connsiteX128" fmla="*/ 1112439 w 1320257"/>
                  <a:gd name="connsiteY128" fmla="*/ 591671 h 1244464"/>
                  <a:gd name="connsiteX129" fmla="*/ 1122218 w 1320257"/>
                  <a:gd name="connsiteY129" fmla="*/ 569666 h 1244464"/>
                  <a:gd name="connsiteX130" fmla="*/ 1097769 w 1320257"/>
                  <a:gd name="connsiteY130" fmla="*/ 550107 h 1244464"/>
                  <a:gd name="connsiteX131" fmla="*/ 1053761 w 1320257"/>
                  <a:gd name="connsiteY131" fmla="*/ 513433 h 1244464"/>
                  <a:gd name="connsiteX132" fmla="*/ 1031756 w 1320257"/>
                  <a:gd name="connsiteY132" fmla="*/ 474315 h 1244464"/>
                  <a:gd name="connsiteX133" fmla="*/ 1036646 w 1320257"/>
                  <a:gd name="connsiteY133" fmla="*/ 437641 h 1244464"/>
                  <a:gd name="connsiteX134" fmla="*/ 1070875 w 1320257"/>
                  <a:gd name="connsiteY134" fmla="*/ 410747 h 1244464"/>
                  <a:gd name="connsiteX135" fmla="*/ 1105104 w 1320257"/>
                  <a:gd name="connsiteY135" fmla="*/ 405857 h 1244464"/>
                  <a:gd name="connsiteX136" fmla="*/ 1146667 w 1320257"/>
                  <a:gd name="connsiteY136" fmla="*/ 410747 h 1244464"/>
                  <a:gd name="connsiteX137" fmla="*/ 1144223 w 1320257"/>
                  <a:gd name="connsiteY137" fmla="*/ 381408 h 1244464"/>
                  <a:gd name="connsiteX138" fmla="*/ 1119773 w 1320257"/>
                  <a:gd name="connsiteY138" fmla="*/ 342289 h 1244464"/>
                  <a:gd name="connsiteX139" fmla="*/ 1100214 w 1320257"/>
                  <a:gd name="connsiteY139" fmla="*/ 303170 h 1244464"/>
                  <a:gd name="connsiteX140" fmla="*/ 1134443 w 1320257"/>
                  <a:gd name="connsiteY140" fmla="*/ 246937 h 1244464"/>
                  <a:gd name="connsiteX141" fmla="*/ 1222460 w 1320257"/>
                  <a:gd name="connsiteY141" fmla="*/ 161365 h 1244464"/>
                  <a:gd name="connsiteX142" fmla="*/ 1227350 w 1320257"/>
                  <a:gd name="connsiteY142" fmla="*/ 117356 h 1244464"/>
                  <a:gd name="connsiteX143" fmla="*/ 1185786 w 1320257"/>
                  <a:gd name="connsiteY143" fmla="*/ 80683 h 1244464"/>
                  <a:gd name="connsiteX144" fmla="*/ 1154002 w 1320257"/>
                  <a:gd name="connsiteY144" fmla="*/ 14670 h 1244464"/>
                  <a:gd name="connsiteX145" fmla="*/ 1090434 w 1320257"/>
                  <a:gd name="connsiteY145" fmla="*/ 0 h 1244464"/>
                  <a:gd name="connsiteX146" fmla="*/ 1056205 w 1320257"/>
                  <a:gd name="connsiteY146" fmla="*/ 14670 h 1244464"/>
                  <a:gd name="connsiteX147" fmla="*/ 1009752 w 1320257"/>
                  <a:gd name="connsiteY147" fmla="*/ 9780 h 1244464"/>
                  <a:gd name="connsiteX148" fmla="*/ 963299 w 1320257"/>
                  <a:gd name="connsiteY148" fmla="*/ 46454 h 1244464"/>
                  <a:gd name="connsiteX149" fmla="*/ 931515 w 1320257"/>
                  <a:gd name="connsiteY149" fmla="*/ 129581 h 1244464"/>
                  <a:gd name="connsiteX150" fmla="*/ 936404 w 1320257"/>
                  <a:gd name="connsiteY150" fmla="*/ 156475 h 1244464"/>
                  <a:gd name="connsiteX151" fmla="*/ 867947 w 1320257"/>
                  <a:gd name="connsiteY151" fmla="*/ 195594 h 1244464"/>
                  <a:gd name="connsiteX152" fmla="*/ 843497 w 1320257"/>
                  <a:gd name="connsiteY152" fmla="*/ 246937 h 1244464"/>
                  <a:gd name="connsiteX153" fmla="*/ 848387 w 1320257"/>
                  <a:gd name="connsiteY153" fmla="*/ 400967 h 1244464"/>
                  <a:gd name="connsiteX154" fmla="*/ 828828 w 1320257"/>
                  <a:gd name="connsiteY154" fmla="*/ 410747 h 1244464"/>
                  <a:gd name="connsiteX155" fmla="*/ 772595 w 1320257"/>
                  <a:gd name="connsiteY155" fmla="*/ 410747 h 1244464"/>
                  <a:gd name="connsiteX156" fmla="*/ 733476 w 1320257"/>
                  <a:gd name="connsiteY156" fmla="*/ 396077 h 1244464"/>
                  <a:gd name="connsiteX157" fmla="*/ 694357 w 1320257"/>
                  <a:gd name="connsiteY157" fmla="*/ 369183 h 1244464"/>
                  <a:gd name="connsiteX158" fmla="*/ 687023 w 1320257"/>
                  <a:gd name="connsiteY158" fmla="*/ 305615 h 1244464"/>
                  <a:gd name="connsiteX159" fmla="*/ 655239 w 1320257"/>
                  <a:gd name="connsiteY159" fmla="*/ 256717 h 1244464"/>
                  <a:gd name="connsiteX160" fmla="*/ 625900 w 1320257"/>
                  <a:gd name="connsiteY160" fmla="*/ 224933 h 1244464"/>
                  <a:gd name="connsiteX161" fmla="*/ 581891 w 1320257"/>
                  <a:gd name="connsiteY161" fmla="*/ 134471 h 1244464"/>
                  <a:gd name="connsiteX162" fmla="*/ 550107 w 1320257"/>
                  <a:gd name="connsiteY162" fmla="*/ 176034 h 1244464"/>
                  <a:gd name="connsiteX163" fmla="*/ 550107 w 1320257"/>
                  <a:gd name="connsiteY163" fmla="*/ 261607 h 1244464"/>
                  <a:gd name="connsiteX164" fmla="*/ 542772 w 1320257"/>
                  <a:gd name="connsiteY164" fmla="*/ 293391 h 1244464"/>
                  <a:gd name="connsiteX165" fmla="*/ 506099 w 1320257"/>
                  <a:gd name="connsiteY165" fmla="*/ 366738 h 1244464"/>
                  <a:gd name="connsiteX166" fmla="*/ 464535 w 1320257"/>
                  <a:gd name="connsiteY166" fmla="*/ 388742 h 1244464"/>
                  <a:gd name="connsiteX167" fmla="*/ 425416 w 1320257"/>
                  <a:gd name="connsiteY167" fmla="*/ 369183 h 1244464"/>
                  <a:gd name="connsiteX168" fmla="*/ 383853 w 1320257"/>
                  <a:gd name="connsiteY168" fmla="*/ 378963 h 1244464"/>
                  <a:gd name="connsiteX169" fmla="*/ 344734 w 1320257"/>
                  <a:gd name="connsiteY169" fmla="*/ 352069 h 1244464"/>
                  <a:gd name="connsiteX170" fmla="*/ 322730 w 1320257"/>
                  <a:gd name="connsiteY170" fmla="*/ 371628 h 1244464"/>
                  <a:gd name="connsiteX171" fmla="*/ 259162 w 1320257"/>
                  <a:gd name="connsiteY171" fmla="*/ 386297 h 1244464"/>
                  <a:gd name="connsiteX172" fmla="*/ 220043 w 1320257"/>
                  <a:gd name="connsiteY172" fmla="*/ 420526 h 1244464"/>
                  <a:gd name="connsiteX173" fmla="*/ 198039 w 1320257"/>
                  <a:gd name="connsiteY173" fmla="*/ 432751 h 1244464"/>
                  <a:gd name="connsiteX174" fmla="*/ 178479 w 1320257"/>
                  <a:gd name="connsiteY174" fmla="*/ 420526 h 1244464"/>
                  <a:gd name="connsiteX175" fmla="*/ 154030 w 1320257"/>
                  <a:gd name="connsiteY175" fmla="*/ 435196 h 1244464"/>
                  <a:gd name="connsiteX176" fmla="*/ 112466 w 1320257"/>
                  <a:gd name="connsiteY176" fmla="*/ 422971 h 1244464"/>
                  <a:gd name="connsiteX177" fmla="*/ 61123 w 1320257"/>
                  <a:gd name="connsiteY177" fmla="*/ 386297 h 1244464"/>
                  <a:gd name="connsiteX0" fmla="*/ 61123 w 1320257"/>
                  <a:gd name="connsiteY0" fmla="*/ 386297 h 1244464"/>
                  <a:gd name="connsiteX1" fmla="*/ 39119 w 1320257"/>
                  <a:gd name="connsiteY1" fmla="*/ 425416 h 1244464"/>
                  <a:gd name="connsiteX2" fmla="*/ 34229 w 1320257"/>
                  <a:gd name="connsiteY2" fmla="*/ 459645 h 1244464"/>
                  <a:gd name="connsiteX3" fmla="*/ 9780 w 1320257"/>
                  <a:gd name="connsiteY3" fmla="*/ 481649 h 1244464"/>
                  <a:gd name="connsiteX4" fmla="*/ 0 w 1320257"/>
                  <a:gd name="connsiteY4" fmla="*/ 523213 h 1244464"/>
                  <a:gd name="connsiteX5" fmla="*/ 2445 w 1320257"/>
                  <a:gd name="connsiteY5" fmla="*/ 550107 h 1244464"/>
                  <a:gd name="connsiteX6" fmla="*/ 22004 w 1320257"/>
                  <a:gd name="connsiteY6" fmla="*/ 581891 h 1244464"/>
                  <a:gd name="connsiteX7" fmla="*/ 53788 w 1320257"/>
                  <a:gd name="connsiteY7" fmla="*/ 630789 h 1244464"/>
                  <a:gd name="connsiteX8" fmla="*/ 80682 w 1320257"/>
                  <a:gd name="connsiteY8" fmla="*/ 635679 h 1244464"/>
                  <a:gd name="connsiteX9" fmla="*/ 107577 w 1320257"/>
                  <a:gd name="connsiteY9" fmla="*/ 640569 h 1244464"/>
                  <a:gd name="connsiteX10" fmla="*/ 132026 w 1320257"/>
                  <a:gd name="connsiteY10" fmla="*/ 643014 h 1244464"/>
                  <a:gd name="connsiteX11" fmla="*/ 154030 w 1320257"/>
                  <a:gd name="connsiteY11" fmla="*/ 643014 h 1244464"/>
                  <a:gd name="connsiteX12" fmla="*/ 193149 w 1320257"/>
                  <a:gd name="connsiteY12" fmla="*/ 623455 h 1244464"/>
                  <a:gd name="connsiteX13" fmla="*/ 227378 w 1320257"/>
                  <a:gd name="connsiteY13" fmla="*/ 603895 h 1244464"/>
                  <a:gd name="connsiteX14" fmla="*/ 254272 w 1320257"/>
                  <a:gd name="connsiteY14" fmla="*/ 601450 h 1244464"/>
                  <a:gd name="connsiteX15" fmla="*/ 298280 w 1320257"/>
                  <a:gd name="connsiteY15" fmla="*/ 603895 h 1244464"/>
                  <a:gd name="connsiteX16" fmla="*/ 317840 w 1320257"/>
                  <a:gd name="connsiteY16" fmla="*/ 623455 h 1244464"/>
                  <a:gd name="connsiteX17" fmla="*/ 334954 w 1320257"/>
                  <a:gd name="connsiteY17" fmla="*/ 643014 h 1244464"/>
                  <a:gd name="connsiteX18" fmla="*/ 342289 w 1320257"/>
                  <a:gd name="connsiteY18" fmla="*/ 655239 h 1244464"/>
                  <a:gd name="connsiteX19" fmla="*/ 352069 w 1320257"/>
                  <a:gd name="connsiteY19" fmla="*/ 684578 h 1244464"/>
                  <a:gd name="connsiteX20" fmla="*/ 349624 w 1320257"/>
                  <a:gd name="connsiteY20" fmla="*/ 709027 h 1244464"/>
                  <a:gd name="connsiteX21" fmla="*/ 347179 w 1320257"/>
                  <a:gd name="connsiteY21" fmla="*/ 743256 h 1244464"/>
                  <a:gd name="connsiteX22" fmla="*/ 332509 w 1320257"/>
                  <a:gd name="connsiteY22" fmla="*/ 755480 h 1244464"/>
                  <a:gd name="connsiteX23" fmla="*/ 315395 w 1320257"/>
                  <a:gd name="connsiteY23" fmla="*/ 770150 h 1244464"/>
                  <a:gd name="connsiteX24" fmla="*/ 300725 w 1320257"/>
                  <a:gd name="connsiteY24" fmla="*/ 794599 h 1244464"/>
                  <a:gd name="connsiteX25" fmla="*/ 286056 w 1320257"/>
                  <a:gd name="connsiteY25" fmla="*/ 821493 h 1244464"/>
                  <a:gd name="connsiteX26" fmla="*/ 283611 w 1320257"/>
                  <a:gd name="connsiteY26" fmla="*/ 855722 h 1244464"/>
                  <a:gd name="connsiteX27" fmla="*/ 281166 w 1320257"/>
                  <a:gd name="connsiteY27" fmla="*/ 885061 h 1244464"/>
                  <a:gd name="connsiteX28" fmla="*/ 278721 w 1320257"/>
                  <a:gd name="connsiteY28" fmla="*/ 907065 h 1244464"/>
                  <a:gd name="connsiteX29" fmla="*/ 278721 w 1320257"/>
                  <a:gd name="connsiteY29" fmla="*/ 924180 h 1244464"/>
                  <a:gd name="connsiteX30" fmla="*/ 276276 w 1320257"/>
                  <a:gd name="connsiteY30" fmla="*/ 941294 h 1244464"/>
                  <a:gd name="connsiteX31" fmla="*/ 256717 w 1320257"/>
                  <a:gd name="connsiteY31" fmla="*/ 958409 h 1244464"/>
                  <a:gd name="connsiteX32" fmla="*/ 242047 w 1320257"/>
                  <a:gd name="connsiteY32" fmla="*/ 963299 h 1244464"/>
                  <a:gd name="connsiteX33" fmla="*/ 234712 w 1320257"/>
                  <a:gd name="connsiteY33" fmla="*/ 980413 h 1244464"/>
                  <a:gd name="connsiteX34" fmla="*/ 249382 w 1320257"/>
                  <a:gd name="connsiteY34" fmla="*/ 1012197 h 1244464"/>
                  <a:gd name="connsiteX35" fmla="*/ 249382 w 1320257"/>
                  <a:gd name="connsiteY35" fmla="*/ 1024422 h 1244464"/>
                  <a:gd name="connsiteX36" fmla="*/ 261607 w 1320257"/>
                  <a:gd name="connsiteY36" fmla="*/ 1051316 h 1244464"/>
                  <a:gd name="connsiteX37" fmla="*/ 276276 w 1320257"/>
                  <a:gd name="connsiteY37" fmla="*/ 1063540 h 1244464"/>
                  <a:gd name="connsiteX38" fmla="*/ 288501 w 1320257"/>
                  <a:gd name="connsiteY38" fmla="*/ 1078210 h 1244464"/>
                  <a:gd name="connsiteX39" fmla="*/ 293390 w 1320257"/>
                  <a:gd name="connsiteY39" fmla="*/ 1092879 h 1244464"/>
                  <a:gd name="connsiteX40" fmla="*/ 286056 w 1320257"/>
                  <a:gd name="connsiteY40" fmla="*/ 1114884 h 1244464"/>
                  <a:gd name="connsiteX41" fmla="*/ 271386 w 1320257"/>
                  <a:gd name="connsiteY41" fmla="*/ 1124663 h 1244464"/>
                  <a:gd name="connsiteX42" fmla="*/ 264051 w 1320257"/>
                  <a:gd name="connsiteY42" fmla="*/ 1146668 h 1244464"/>
                  <a:gd name="connsiteX43" fmla="*/ 268941 w 1320257"/>
                  <a:gd name="connsiteY43" fmla="*/ 1158892 h 1244464"/>
                  <a:gd name="connsiteX44" fmla="*/ 286056 w 1320257"/>
                  <a:gd name="connsiteY44" fmla="*/ 1163782 h 1244464"/>
                  <a:gd name="connsiteX45" fmla="*/ 312950 w 1320257"/>
                  <a:gd name="connsiteY45" fmla="*/ 1149112 h 1244464"/>
                  <a:gd name="connsiteX46" fmla="*/ 342289 w 1320257"/>
                  <a:gd name="connsiteY46" fmla="*/ 1139333 h 1244464"/>
                  <a:gd name="connsiteX47" fmla="*/ 364293 w 1320257"/>
                  <a:gd name="connsiteY47" fmla="*/ 1127108 h 1244464"/>
                  <a:gd name="connsiteX48" fmla="*/ 388742 w 1320257"/>
                  <a:gd name="connsiteY48" fmla="*/ 1114884 h 1244464"/>
                  <a:gd name="connsiteX49" fmla="*/ 403412 w 1320257"/>
                  <a:gd name="connsiteY49" fmla="*/ 1102659 h 1244464"/>
                  <a:gd name="connsiteX50" fmla="*/ 420526 w 1320257"/>
                  <a:gd name="connsiteY50" fmla="*/ 1102659 h 1244464"/>
                  <a:gd name="connsiteX51" fmla="*/ 427861 w 1320257"/>
                  <a:gd name="connsiteY51" fmla="*/ 1119773 h 1244464"/>
                  <a:gd name="connsiteX52" fmla="*/ 413192 w 1320257"/>
                  <a:gd name="connsiteY52" fmla="*/ 1134443 h 1244464"/>
                  <a:gd name="connsiteX53" fmla="*/ 400967 w 1320257"/>
                  <a:gd name="connsiteY53" fmla="*/ 1144223 h 1244464"/>
                  <a:gd name="connsiteX54" fmla="*/ 420526 w 1320257"/>
                  <a:gd name="connsiteY54" fmla="*/ 1161337 h 1244464"/>
                  <a:gd name="connsiteX55" fmla="*/ 440086 w 1320257"/>
                  <a:gd name="connsiteY55" fmla="*/ 1168672 h 1244464"/>
                  <a:gd name="connsiteX56" fmla="*/ 452310 w 1320257"/>
                  <a:gd name="connsiteY56" fmla="*/ 1173562 h 1244464"/>
                  <a:gd name="connsiteX57" fmla="*/ 464535 w 1320257"/>
                  <a:gd name="connsiteY57" fmla="*/ 1195566 h 1244464"/>
                  <a:gd name="connsiteX58" fmla="*/ 464535 w 1320257"/>
                  <a:gd name="connsiteY58" fmla="*/ 1222460 h 1244464"/>
                  <a:gd name="connsiteX59" fmla="*/ 484094 w 1320257"/>
                  <a:gd name="connsiteY59" fmla="*/ 1239574 h 1244464"/>
                  <a:gd name="connsiteX60" fmla="*/ 506099 w 1320257"/>
                  <a:gd name="connsiteY60" fmla="*/ 1234685 h 1244464"/>
                  <a:gd name="connsiteX61" fmla="*/ 518323 w 1320257"/>
                  <a:gd name="connsiteY61" fmla="*/ 1222460 h 1244464"/>
                  <a:gd name="connsiteX62" fmla="*/ 535438 w 1320257"/>
                  <a:gd name="connsiteY62" fmla="*/ 1198011 h 1244464"/>
                  <a:gd name="connsiteX63" fmla="*/ 554997 w 1320257"/>
                  <a:gd name="connsiteY63" fmla="*/ 1195566 h 1244464"/>
                  <a:gd name="connsiteX64" fmla="*/ 569666 w 1320257"/>
                  <a:gd name="connsiteY64" fmla="*/ 1205346 h 1244464"/>
                  <a:gd name="connsiteX65" fmla="*/ 584336 w 1320257"/>
                  <a:gd name="connsiteY65" fmla="*/ 1227350 h 1244464"/>
                  <a:gd name="connsiteX66" fmla="*/ 594116 w 1320257"/>
                  <a:gd name="connsiteY66" fmla="*/ 1229795 h 1244464"/>
                  <a:gd name="connsiteX67" fmla="*/ 623455 w 1320257"/>
                  <a:gd name="connsiteY67" fmla="*/ 1237130 h 1244464"/>
                  <a:gd name="connsiteX68" fmla="*/ 647904 w 1320257"/>
                  <a:gd name="connsiteY68" fmla="*/ 1234685 h 1244464"/>
                  <a:gd name="connsiteX69" fmla="*/ 647904 w 1320257"/>
                  <a:gd name="connsiteY69" fmla="*/ 1234685 h 1244464"/>
                  <a:gd name="connsiteX70" fmla="*/ 672353 w 1320257"/>
                  <a:gd name="connsiteY70" fmla="*/ 1227350 h 1244464"/>
                  <a:gd name="connsiteX71" fmla="*/ 687023 w 1320257"/>
                  <a:gd name="connsiteY71" fmla="*/ 1207791 h 1244464"/>
                  <a:gd name="connsiteX72" fmla="*/ 713917 w 1320257"/>
                  <a:gd name="connsiteY72" fmla="*/ 1229795 h 1244464"/>
                  <a:gd name="connsiteX73" fmla="*/ 740811 w 1320257"/>
                  <a:gd name="connsiteY73" fmla="*/ 1237130 h 1244464"/>
                  <a:gd name="connsiteX74" fmla="*/ 757925 w 1320257"/>
                  <a:gd name="connsiteY74" fmla="*/ 1244464 h 1244464"/>
                  <a:gd name="connsiteX75" fmla="*/ 777485 w 1320257"/>
                  <a:gd name="connsiteY75" fmla="*/ 1222460 h 1244464"/>
                  <a:gd name="connsiteX76" fmla="*/ 799489 w 1320257"/>
                  <a:gd name="connsiteY76" fmla="*/ 1205346 h 1244464"/>
                  <a:gd name="connsiteX77" fmla="*/ 816603 w 1320257"/>
                  <a:gd name="connsiteY77" fmla="*/ 1190676 h 1244464"/>
                  <a:gd name="connsiteX78" fmla="*/ 823938 w 1320257"/>
                  <a:gd name="connsiteY78" fmla="*/ 1173562 h 1244464"/>
                  <a:gd name="connsiteX79" fmla="*/ 828828 w 1320257"/>
                  <a:gd name="connsiteY79" fmla="*/ 1158892 h 1244464"/>
                  <a:gd name="connsiteX80" fmla="*/ 838608 w 1320257"/>
                  <a:gd name="connsiteY80" fmla="*/ 1136888 h 1244464"/>
                  <a:gd name="connsiteX81" fmla="*/ 867947 w 1320257"/>
                  <a:gd name="connsiteY81" fmla="*/ 1127108 h 1244464"/>
                  <a:gd name="connsiteX82" fmla="*/ 875281 w 1320257"/>
                  <a:gd name="connsiteY82" fmla="*/ 1105104 h 1244464"/>
                  <a:gd name="connsiteX83" fmla="*/ 877726 w 1320257"/>
                  <a:gd name="connsiteY83" fmla="*/ 1080655 h 1244464"/>
                  <a:gd name="connsiteX84" fmla="*/ 880171 w 1320257"/>
                  <a:gd name="connsiteY84" fmla="*/ 1058650 h 1244464"/>
                  <a:gd name="connsiteX85" fmla="*/ 887506 w 1320257"/>
                  <a:gd name="connsiteY85" fmla="*/ 1036646 h 1244464"/>
                  <a:gd name="connsiteX86" fmla="*/ 887506 w 1320257"/>
                  <a:gd name="connsiteY86" fmla="*/ 1014642 h 1244464"/>
                  <a:gd name="connsiteX87" fmla="*/ 887506 w 1320257"/>
                  <a:gd name="connsiteY87" fmla="*/ 997527 h 1244464"/>
                  <a:gd name="connsiteX88" fmla="*/ 889951 w 1320257"/>
                  <a:gd name="connsiteY88" fmla="*/ 975523 h 1244464"/>
                  <a:gd name="connsiteX89" fmla="*/ 897286 w 1320257"/>
                  <a:gd name="connsiteY89" fmla="*/ 951074 h 1244464"/>
                  <a:gd name="connsiteX90" fmla="*/ 909510 w 1320257"/>
                  <a:gd name="connsiteY90" fmla="*/ 931515 h 1244464"/>
                  <a:gd name="connsiteX91" fmla="*/ 919290 w 1320257"/>
                  <a:gd name="connsiteY91" fmla="*/ 924180 h 1244464"/>
                  <a:gd name="connsiteX92" fmla="*/ 946184 w 1320257"/>
                  <a:gd name="connsiteY92" fmla="*/ 929070 h 1244464"/>
                  <a:gd name="connsiteX93" fmla="*/ 958409 w 1320257"/>
                  <a:gd name="connsiteY93" fmla="*/ 943739 h 1244464"/>
                  <a:gd name="connsiteX94" fmla="*/ 977968 w 1320257"/>
                  <a:gd name="connsiteY94" fmla="*/ 938849 h 1244464"/>
                  <a:gd name="connsiteX95" fmla="*/ 990193 w 1320257"/>
                  <a:gd name="connsiteY95" fmla="*/ 938849 h 1244464"/>
                  <a:gd name="connsiteX96" fmla="*/ 1002417 w 1320257"/>
                  <a:gd name="connsiteY96" fmla="*/ 955964 h 1244464"/>
                  <a:gd name="connsiteX97" fmla="*/ 1019532 w 1320257"/>
                  <a:gd name="connsiteY97" fmla="*/ 965743 h 1244464"/>
                  <a:gd name="connsiteX98" fmla="*/ 1041536 w 1320257"/>
                  <a:gd name="connsiteY98" fmla="*/ 973078 h 1244464"/>
                  <a:gd name="connsiteX99" fmla="*/ 1061095 w 1320257"/>
                  <a:gd name="connsiteY99" fmla="*/ 977968 h 1244464"/>
                  <a:gd name="connsiteX100" fmla="*/ 1078210 w 1320257"/>
                  <a:gd name="connsiteY100" fmla="*/ 975523 h 1244464"/>
                  <a:gd name="connsiteX101" fmla="*/ 1097769 w 1320257"/>
                  <a:gd name="connsiteY101" fmla="*/ 965743 h 1244464"/>
                  <a:gd name="connsiteX102" fmla="*/ 1107549 w 1320257"/>
                  <a:gd name="connsiteY102" fmla="*/ 941294 h 1244464"/>
                  <a:gd name="connsiteX103" fmla="*/ 1119773 w 1320257"/>
                  <a:gd name="connsiteY103" fmla="*/ 919290 h 1244464"/>
                  <a:gd name="connsiteX104" fmla="*/ 1144223 w 1320257"/>
                  <a:gd name="connsiteY104" fmla="*/ 919290 h 1244464"/>
                  <a:gd name="connsiteX105" fmla="*/ 1156447 w 1320257"/>
                  <a:gd name="connsiteY105" fmla="*/ 919290 h 1244464"/>
                  <a:gd name="connsiteX106" fmla="*/ 1188231 w 1320257"/>
                  <a:gd name="connsiteY106" fmla="*/ 919290 h 1244464"/>
                  <a:gd name="connsiteX107" fmla="*/ 1222460 w 1320257"/>
                  <a:gd name="connsiteY107" fmla="*/ 911955 h 1244464"/>
                  <a:gd name="connsiteX108" fmla="*/ 1249354 w 1320257"/>
                  <a:gd name="connsiteY108" fmla="*/ 902176 h 1244464"/>
                  <a:gd name="connsiteX109" fmla="*/ 1256689 w 1320257"/>
                  <a:gd name="connsiteY109" fmla="*/ 880171 h 1244464"/>
                  <a:gd name="connsiteX110" fmla="*/ 1256689 w 1320257"/>
                  <a:gd name="connsiteY110" fmla="*/ 855722 h 1244464"/>
                  <a:gd name="connsiteX111" fmla="*/ 1254244 w 1320257"/>
                  <a:gd name="connsiteY111" fmla="*/ 838608 h 1244464"/>
                  <a:gd name="connsiteX112" fmla="*/ 1268913 w 1320257"/>
                  <a:gd name="connsiteY112" fmla="*/ 821493 h 1244464"/>
                  <a:gd name="connsiteX113" fmla="*/ 1300697 w 1320257"/>
                  <a:gd name="connsiteY113" fmla="*/ 816603 h 1244464"/>
                  <a:gd name="connsiteX114" fmla="*/ 1320257 w 1320257"/>
                  <a:gd name="connsiteY114" fmla="*/ 799489 h 1244464"/>
                  <a:gd name="connsiteX115" fmla="*/ 1315367 w 1320257"/>
                  <a:gd name="connsiteY115" fmla="*/ 777485 h 1244464"/>
                  <a:gd name="connsiteX116" fmla="*/ 1305587 w 1320257"/>
                  <a:gd name="connsiteY116" fmla="*/ 745701 h 1244464"/>
                  <a:gd name="connsiteX117" fmla="*/ 1308032 w 1320257"/>
                  <a:gd name="connsiteY117" fmla="*/ 716362 h 1244464"/>
                  <a:gd name="connsiteX118" fmla="*/ 1288473 w 1320257"/>
                  <a:gd name="connsiteY118" fmla="*/ 704137 h 1244464"/>
                  <a:gd name="connsiteX119" fmla="*/ 1264024 w 1320257"/>
                  <a:gd name="connsiteY119" fmla="*/ 696802 h 1244464"/>
                  <a:gd name="connsiteX120" fmla="*/ 1239574 w 1320257"/>
                  <a:gd name="connsiteY120" fmla="*/ 694357 h 1244464"/>
                  <a:gd name="connsiteX121" fmla="*/ 1200456 w 1320257"/>
                  <a:gd name="connsiteY121" fmla="*/ 699247 h 1244464"/>
                  <a:gd name="connsiteX122" fmla="*/ 1173562 w 1320257"/>
                  <a:gd name="connsiteY122" fmla="*/ 677243 h 1244464"/>
                  <a:gd name="connsiteX123" fmla="*/ 1141778 w 1320257"/>
                  <a:gd name="connsiteY123" fmla="*/ 655239 h 1244464"/>
                  <a:gd name="connsiteX124" fmla="*/ 1092879 w 1320257"/>
                  <a:gd name="connsiteY124" fmla="*/ 647904 h 1244464"/>
                  <a:gd name="connsiteX125" fmla="*/ 1065985 w 1320257"/>
                  <a:gd name="connsiteY125" fmla="*/ 647904 h 1244464"/>
                  <a:gd name="connsiteX126" fmla="*/ 1065985 w 1320257"/>
                  <a:gd name="connsiteY126" fmla="*/ 618565 h 1244464"/>
                  <a:gd name="connsiteX127" fmla="*/ 1087989 w 1320257"/>
                  <a:gd name="connsiteY127" fmla="*/ 601450 h 1244464"/>
                  <a:gd name="connsiteX128" fmla="*/ 1112439 w 1320257"/>
                  <a:gd name="connsiteY128" fmla="*/ 591671 h 1244464"/>
                  <a:gd name="connsiteX129" fmla="*/ 1122218 w 1320257"/>
                  <a:gd name="connsiteY129" fmla="*/ 569666 h 1244464"/>
                  <a:gd name="connsiteX130" fmla="*/ 1097769 w 1320257"/>
                  <a:gd name="connsiteY130" fmla="*/ 550107 h 1244464"/>
                  <a:gd name="connsiteX131" fmla="*/ 1053761 w 1320257"/>
                  <a:gd name="connsiteY131" fmla="*/ 513433 h 1244464"/>
                  <a:gd name="connsiteX132" fmla="*/ 1031756 w 1320257"/>
                  <a:gd name="connsiteY132" fmla="*/ 474315 h 1244464"/>
                  <a:gd name="connsiteX133" fmla="*/ 1036646 w 1320257"/>
                  <a:gd name="connsiteY133" fmla="*/ 437641 h 1244464"/>
                  <a:gd name="connsiteX134" fmla="*/ 1070875 w 1320257"/>
                  <a:gd name="connsiteY134" fmla="*/ 410747 h 1244464"/>
                  <a:gd name="connsiteX135" fmla="*/ 1105104 w 1320257"/>
                  <a:gd name="connsiteY135" fmla="*/ 405857 h 1244464"/>
                  <a:gd name="connsiteX136" fmla="*/ 1146667 w 1320257"/>
                  <a:gd name="connsiteY136" fmla="*/ 410747 h 1244464"/>
                  <a:gd name="connsiteX137" fmla="*/ 1144223 w 1320257"/>
                  <a:gd name="connsiteY137" fmla="*/ 381408 h 1244464"/>
                  <a:gd name="connsiteX138" fmla="*/ 1119773 w 1320257"/>
                  <a:gd name="connsiteY138" fmla="*/ 342289 h 1244464"/>
                  <a:gd name="connsiteX139" fmla="*/ 1100214 w 1320257"/>
                  <a:gd name="connsiteY139" fmla="*/ 303170 h 1244464"/>
                  <a:gd name="connsiteX140" fmla="*/ 1134443 w 1320257"/>
                  <a:gd name="connsiteY140" fmla="*/ 246937 h 1244464"/>
                  <a:gd name="connsiteX141" fmla="*/ 1222460 w 1320257"/>
                  <a:gd name="connsiteY141" fmla="*/ 161365 h 1244464"/>
                  <a:gd name="connsiteX142" fmla="*/ 1227350 w 1320257"/>
                  <a:gd name="connsiteY142" fmla="*/ 117356 h 1244464"/>
                  <a:gd name="connsiteX143" fmla="*/ 1185786 w 1320257"/>
                  <a:gd name="connsiteY143" fmla="*/ 80683 h 1244464"/>
                  <a:gd name="connsiteX144" fmla="*/ 1154002 w 1320257"/>
                  <a:gd name="connsiteY144" fmla="*/ 14670 h 1244464"/>
                  <a:gd name="connsiteX145" fmla="*/ 1090434 w 1320257"/>
                  <a:gd name="connsiteY145" fmla="*/ 0 h 1244464"/>
                  <a:gd name="connsiteX146" fmla="*/ 1056205 w 1320257"/>
                  <a:gd name="connsiteY146" fmla="*/ 14670 h 1244464"/>
                  <a:gd name="connsiteX147" fmla="*/ 1009752 w 1320257"/>
                  <a:gd name="connsiteY147" fmla="*/ 9780 h 1244464"/>
                  <a:gd name="connsiteX148" fmla="*/ 963299 w 1320257"/>
                  <a:gd name="connsiteY148" fmla="*/ 46454 h 1244464"/>
                  <a:gd name="connsiteX149" fmla="*/ 931515 w 1320257"/>
                  <a:gd name="connsiteY149" fmla="*/ 129581 h 1244464"/>
                  <a:gd name="connsiteX150" fmla="*/ 936404 w 1320257"/>
                  <a:gd name="connsiteY150" fmla="*/ 156475 h 1244464"/>
                  <a:gd name="connsiteX151" fmla="*/ 867947 w 1320257"/>
                  <a:gd name="connsiteY151" fmla="*/ 195594 h 1244464"/>
                  <a:gd name="connsiteX152" fmla="*/ 843497 w 1320257"/>
                  <a:gd name="connsiteY152" fmla="*/ 246937 h 1244464"/>
                  <a:gd name="connsiteX153" fmla="*/ 848387 w 1320257"/>
                  <a:gd name="connsiteY153" fmla="*/ 400967 h 1244464"/>
                  <a:gd name="connsiteX154" fmla="*/ 828828 w 1320257"/>
                  <a:gd name="connsiteY154" fmla="*/ 410747 h 1244464"/>
                  <a:gd name="connsiteX155" fmla="*/ 772595 w 1320257"/>
                  <a:gd name="connsiteY155" fmla="*/ 410747 h 1244464"/>
                  <a:gd name="connsiteX156" fmla="*/ 733476 w 1320257"/>
                  <a:gd name="connsiteY156" fmla="*/ 396077 h 1244464"/>
                  <a:gd name="connsiteX157" fmla="*/ 694357 w 1320257"/>
                  <a:gd name="connsiteY157" fmla="*/ 369183 h 1244464"/>
                  <a:gd name="connsiteX158" fmla="*/ 687023 w 1320257"/>
                  <a:gd name="connsiteY158" fmla="*/ 305615 h 1244464"/>
                  <a:gd name="connsiteX159" fmla="*/ 655239 w 1320257"/>
                  <a:gd name="connsiteY159" fmla="*/ 256717 h 1244464"/>
                  <a:gd name="connsiteX160" fmla="*/ 625900 w 1320257"/>
                  <a:gd name="connsiteY160" fmla="*/ 224933 h 1244464"/>
                  <a:gd name="connsiteX161" fmla="*/ 581891 w 1320257"/>
                  <a:gd name="connsiteY161" fmla="*/ 134471 h 1244464"/>
                  <a:gd name="connsiteX162" fmla="*/ 550107 w 1320257"/>
                  <a:gd name="connsiteY162" fmla="*/ 176034 h 1244464"/>
                  <a:gd name="connsiteX163" fmla="*/ 550107 w 1320257"/>
                  <a:gd name="connsiteY163" fmla="*/ 261607 h 1244464"/>
                  <a:gd name="connsiteX164" fmla="*/ 542772 w 1320257"/>
                  <a:gd name="connsiteY164" fmla="*/ 293391 h 1244464"/>
                  <a:gd name="connsiteX165" fmla="*/ 506099 w 1320257"/>
                  <a:gd name="connsiteY165" fmla="*/ 366738 h 1244464"/>
                  <a:gd name="connsiteX166" fmla="*/ 464535 w 1320257"/>
                  <a:gd name="connsiteY166" fmla="*/ 388742 h 1244464"/>
                  <a:gd name="connsiteX167" fmla="*/ 425416 w 1320257"/>
                  <a:gd name="connsiteY167" fmla="*/ 369183 h 1244464"/>
                  <a:gd name="connsiteX168" fmla="*/ 383853 w 1320257"/>
                  <a:gd name="connsiteY168" fmla="*/ 378963 h 1244464"/>
                  <a:gd name="connsiteX169" fmla="*/ 344734 w 1320257"/>
                  <a:gd name="connsiteY169" fmla="*/ 352069 h 1244464"/>
                  <a:gd name="connsiteX170" fmla="*/ 322730 w 1320257"/>
                  <a:gd name="connsiteY170" fmla="*/ 371628 h 1244464"/>
                  <a:gd name="connsiteX171" fmla="*/ 259162 w 1320257"/>
                  <a:gd name="connsiteY171" fmla="*/ 386297 h 1244464"/>
                  <a:gd name="connsiteX172" fmla="*/ 220043 w 1320257"/>
                  <a:gd name="connsiteY172" fmla="*/ 420526 h 1244464"/>
                  <a:gd name="connsiteX173" fmla="*/ 198039 w 1320257"/>
                  <a:gd name="connsiteY173" fmla="*/ 432751 h 1244464"/>
                  <a:gd name="connsiteX174" fmla="*/ 178479 w 1320257"/>
                  <a:gd name="connsiteY174" fmla="*/ 420526 h 1244464"/>
                  <a:gd name="connsiteX175" fmla="*/ 154030 w 1320257"/>
                  <a:gd name="connsiteY175" fmla="*/ 435196 h 1244464"/>
                  <a:gd name="connsiteX176" fmla="*/ 117355 w 1320257"/>
                  <a:gd name="connsiteY176" fmla="*/ 415637 h 1244464"/>
                  <a:gd name="connsiteX177" fmla="*/ 61123 w 1320257"/>
                  <a:gd name="connsiteY177" fmla="*/ 386297 h 1244464"/>
                  <a:gd name="connsiteX0" fmla="*/ 61123 w 1320257"/>
                  <a:gd name="connsiteY0" fmla="*/ 386297 h 1244464"/>
                  <a:gd name="connsiteX1" fmla="*/ 39119 w 1320257"/>
                  <a:gd name="connsiteY1" fmla="*/ 425416 h 1244464"/>
                  <a:gd name="connsiteX2" fmla="*/ 34229 w 1320257"/>
                  <a:gd name="connsiteY2" fmla="*/ 459645 h 1244464"/>
                  <a:gd name="connsiteX3" fmla="*/ 9780 w 1320257"/>
                  <a:gd name="connsiteY3" fmla="*/ 481649 h 1244464"/>
                  <a:gd name="connsiteX4" fmla="*/ 0 w 1320257"/>
                  <a:gd name="connsiteY4" fmla="*/ 523213 h 1244464"/>
                  <a:gd name="connsiteX5" fmla="*/ 2445 w 1320257"/>
                  <a:gd name="connsiteY5" fmla="*/ 550107 h 1244464"/>
                  <a:gd name="connsiteX6" fmla="*/ 22004 w 1320257"/>
                  <a:gd name="connsiteY6" fmla="*/ 581891 h 1244464"/>
                  <a:gd name="connsiteX7" fmla="*/ 53788 w 1320257"/>
                  <a:gd name="connsiteY7" fmla="*/ 630789 h 1244464"/>
                  <a:gd name="connsiteX8" fmla="*/ 80682 w 1320257"/>
                  <a:gd name="connsiteY8" fmla="*/ 635679 h 1244464"/>
                  <a:gd name="connsiteX9" fmla="*/ 107577 w 1320257"/>
                  <a:gd name="connsiteY9" fmla="*/ 640569 h 1244464"/>
                  <a:gd name="connsiteX10" fmla="*/ 132026 w 1320257"/>
                  <a:gd name="connsiteY10" fmla="*/ 643014 h 1244464"/>
                  <a:gd name="connsiteX11" fmla="*/ 154030 w 1320257"/>
                  <a:gd name="connsiteY11" fmla="*/ 643014 h 1244464"/>
                  <a:gd name="connsiteX12" fmla="*/ 193149 w 1320257"/>
                  <a:gd name="connsiteY12" fmla="*/ 623455 h 1244464"/>
                  <a:gd name="connsiteX13" fmla="*/ 227378 w 1320257"/>
                  <a:gd name="connsiteY13" fmla="*/ 603895 h 1244464"/>
                  <a:gd name="connsiteX14" fmla="*/ 254272 w 1320257"/>
                  <a:gd name="connsiteY14" fmla="*/ 601450 h 1244464"/>
                  <a:gd name="connsiteX15" fmla="*/ 298280 w 1320257"/>
                  <a:gd name="connsiteY15" fmla="*/ 603895 h 1244464"/>
                  <a:gd name="connsiteX16" fmla="*/ 317840 w 1320257"/>
                  <a:gd name="connsiteY16" fmla="*/ 623455 h 1244464"/>
                  <a:gd name="connsiteX17" fmla="*/ 334954 w 1320257"/>
                  <a:gd name="connsiteY17" fmla="*/ 643014 h 1244464"/>
                  <a:gd name="connsiteX18" fmla="*/ 342289 w 1320257"/>
                  <a:gd name="connsiteY18" fmla="*/ 655239 h 1244464"/>
                  <a:gd name="connsiteX19" fmla="*/ 352069 w 1320257"/>
                  <a:gd name="connsiteY19" fmla="*/ 684578 h 1244464"/>
                  <a:gd name="connsiteX20" fmla="*/ 349624 w 1320257"/>
                  <a:gd name="connsiteY20" fmla="*/ 709027 h 1244464"/>
                  <a:gd name="connsiteX21" fmla="*/ 347179 w 1320257"/>
                  <a:gd name="connsiteY21" fmla="*/ 743256 h 1244464"/>
                  <a:gd name="connsiteX22" fmla="*/ 332509 w 1320257"/>
                  <a:gd name="connsiteY22" fmla="*/ 755480 h 1244464"/>
                  <a:gd name="connsiteX23" fmla="*/ 315395 w 1320257"/>
                  <a:gd name="connsiteY23" fmla="*/ 770150 h 1244464"/>
                  <a:gd name="connsiteX24" fmla="*/ 300725 w 1320257"/>
                  <a:gd name="connsiteY24" fmla="*/ 794599 h 1244464"/>
                  <a:gd name="connsiteX25" fmla="*/ 286056 w 1320257"/>
                  <a:gd name="connsiteY25" fmla="*/ 821493 h 1244464"/>
                  <a:gd name="connsiteX26" fmla="*/ 283611 w 1320257"/>
                  <a:gd name="connsiteY26" fmla="*/ 855722 h 1244464"/>
                  <a:gd name="connsiteX27" fmla="*/ 281166 w 1320257"/>
                  <a:gd name="connsiteY27" fmla="*/ 885061 h 1244464"/>
                  <a:gd name="connsiteX28" fmla="*/ 278721 w 1320257"/>
                  <a:gd name="connsiteY28" fmla="*/ 907065 h 1244464"/>
                  <a:gd name="connsiteX29" fmla="*/ 278721 w 1320257"/>
                  <a:gd name="connsiteY29" fmla="*/ 924180 h 1244464"/>
                  <a:gd name="connsiteX30" fmla="*/ 276276 w 1320257"/>
                  <a:gd name="connsiteY30" fmla="*/ 941294 h 1244464"/>
                  <a:gd name="connsiteX31" fmla="*/ 256717 w 1320257"/>
                  <a:gd name="connsiteY31" fmla="*/ 958409 h 1244464"/>
                  <a:gd name="connsiteX32" fmla="*/ 242047 w 1320257"/>
                  <a:gd name="connsiteY32" fmla="*/ 963299 h 1244464"/>
                  <a:gd name="connsiteX33" fmla="*/ 234712 w 1320257"/>
                  <a:gd name="connsiteY33" fmla="*/ 980413 h 1244464"/>
                  <a:gd name="connsiteX34" fmla="*/ 249382 w 1320257"/>
                  <a:gd name="connsiteY34" fmla="*/ 1012197 h 1244464"/>
                  <a:gd name="connsiteX35" fmla="*/ 249382 w 1320257"/>
                  <a:gd name="connsiteY35" fmla="*/ 1024422 h 1244464"/>
                  <a:gd name="connsiteX36" fmla="*/ 261607 w 1320257"/>
                  <a:gd name="connsiteY36" fmla="*/ 1051316 h 1244464"/>
                  <a:gd name="connsiteX37" fmla="*/ 276276 w 1320257"/>
                  <a:gd name="connsiteY37" fmla="*/ 1063540 h 1244464"/>
                  <a:gd name="connsiteX38" fmla="*/ 288501 w 1320257"/>
                  <a:gd name="connsiteY38" fmla="*/ 1078210 h 1244464"/>
                  <a:gd name="connsiteX39" fmla="*/ 293390 w 1320257"/>
                  <a:gd name="connsiteY39" fmla="*/ 1092879 h 1244464"/>
                  <a:gd name="connsiteX40" fmla="*/ 286056 w 1320257"/>
                  <a:gd name="connsiteY40" fmla="*/ 1114884 h 1244464"/>
                  <a:gd name="connsiteX41" fmla="*/ 271386 w 1320257"/>
                  <a:gd name="connsiteY41" fmla="*/ 1124663 h 1244464"/>
                  <a:gd name="connsiteX42" fmla="*/ 264051 w 1320257"/>
                  <a:gd name="connsiteY42" fmla="*/ 1146668 h 1244464"/>
                  <a:gd name="connsiteX43" fmla="*/ 268941 w 1320257"/>
                  <a:gd name="connsiteY43" fmla="*/ 1158892 h 1244464"/>
                  <a:gd name="connsiteX44" fmla="*/ 286056 w 1320257"/>
                  <a:gd name="connsiteY44" fmla="*/ 1163782 h 1244464"/>
                  <a:gd name="connsiteX45" fmla="*/ 312950 w 1320257"/>
                  <a:gd name="connsiteY45" fmla="*/ 1149112 h 1244464"/>
                  <a:gd name="connsiteX46" fmla="*/ 342289 w 1320257"/>
                  <a:gd name="connsiteY46" fmla="*/ 1139333 h 1244464"/>
                  <a:gd name="connsiteX47" fmla="*/ 364293 w 1320257"/>
                  <a:gd name="connsiteY47" fmla="*/ 1127108 h 1244464"/>
                  <a:gd name="connsiteX48" fmla="*/ 388742 w 1320257"/>
                  <a:gd name="connsiteY48" fmla="*/ 1114884 h 1244464"/>
                  <a:gd name="connsiteX49" fmla="*/ 403412 w 1320257"/>
                  <a:gd name="connsiteY49" fmla="*/ 1102659 h 1244464"/>
                  <a:gd name="connsiteX50" fmla="*/ 420526 w 1320257"/>
                  <a:gd name="connsiteY50" fmla="*/ 1102659 h 1244464"/>
                  <a:gd name="connsiteX51" fmla="*/ 427861 w 1320257"/>
                  <a:gd name="connsiteY51" fmla="*/ 1119773 h 1244464"/>
                  <a:gd name="connsiteX52" fmla="*/ 413192 w 1320257"/>
                  <a:gd name="connsiteY52" fmla="*/ 1134443 h 1244464"/>
                  <a:gd name="connsiteX53" fmla="*/ 400967 w 1320257"/>
                  <a:gd name="connsiteY53" fmla="*/ 1144223 h 1244464"/>
                  <a:gd name="connsiteX54" fmla="*/ 420526 w 1320257"/>
                  <a:gd name="connsiteY54" fmla="*/ 1161337 h 1244464"/>
                  <a:gd name="connsiteX55" fmla="*/ 440086 w 1320257"/>
                  <a:gd name="connsiteY55" fmla="*/ 1168672 h 1244464"/>
                  <a:gd name="connsiteX56" fmla="*/ 452310 w 1320257"/>
                  <a:gd name="connsiteY56" fmla="*/ 1173562 h 1244464"/>
                  <a:gd name="connsiteX57" fmla="*/ 464535 w 1320257"/>
                  <a:gd name="connsiteY57" fmla="*/ 1195566 h 1244464"/>
                  <a:gd name="connsiteX58" fmla="*/ 464535 w 1320257"/>
                  <a:gd name="connsiteY58" fmla="*/ 1222460 h 1244464"/>
                  <a:gd name="connsiteX59" fmla="*/ 484094 w 1320257"/>
                  <a:gd name="connsiteY59" fmla="*/ 1239574 h 1244464"/>
                  <a:gd name="connsiteX60" fmla="*/ 506099 w 1320257"/>
                  <a:gd name="connsiteY60" fmla="*/ 1234685 h 1244464"/>
                  <a:gd name="connsiteX61" fmla="*/ 518323 w 1320257"/>
                  <a:gd name="connsiteY61" fmla="*/ 1222460 h 1244464"/>
                  <a:gd name="connsiteX62" fmla="*/ 535438 w 1320257"/>
                  <a:gd name="connsiteY62" fmla="*/ 1198011 h 1244464"/>
                  <a:gd name="connsiteX63" fmla="*/ 554997 w 1320257"/>
                  <a:gd name="connsiteY63" fmla="*/ 1195566 h 1244464"/>
                  <a:gd name="connsiteX64" fmla="*/ 569666 w 1320257"/>
                  <a:gd name="connsiteY64" fmla="*/ 1205346 h 1244464"/>
                  <a:gd name="connsiteX65" fmla="*/ 584336 w 1320257"/>
                  <a:gd name="connsiteY65" fmla="*/ 1227350 h 1244464"/>
                  <a:gd name="connsiteX66" fmla="*/ 594116 w 1320257"/>
                  <a:gd name="connsiteY66" fmla="*/ 1229795 h 1244464"/>
                  <a:gd name="connsiteX67" fmla="*/ 623455 w 1320257"/>
                  <a:gd name="connsiteY67" fmla="*/ 1237130 h 1244464"/>
                  <a:gd name="connsiteX68" fmla="*/ 647904 w 1320257"/>
                  <a:gd name="connsiteY68" fmla="*/ 1234685 h 1244464"/>
                  <a:gd name="connsiteX69" fmla="*/ 647904 w 1320257"/>
                  <a:gd name="connsiteY69" fmla="*/ 1234685 h 1244464"/>
                  <a:gd name="connsiteX70" fmla="*/ 672353 w 1320257"/>
                  <a:gd name="connsiteY70" fmla="*/ 1227350 h 1244464"/>
                  <a:gd name="connsiteX71" fmla="*/ 687023 w 1320257"/>
                  <a:gd name="connsiteY71" fmla="*/ 1207791 h 1244464"/>
                  <a:gd name="connsiteX72" fmla="*/ 713917 w 1320257"/>
                  <a:gd name="connsiteY72" fmla="*/ 1229795 h 1244464"/>
                  <a:gd name="connsiteX73" fmla="*/ 740811 w 1320257"/>
                  <a:gd name="connsiteY73" fmla="*/ 1237130 h 1244464"/>
                  <a:gd name="connsiteX74" fmla="*/ 757925 w 1320257"/>
                  <a:gd name="connsiteY74" fmla="*/ 1244464 h 1244464"/>
                  <a:gd name="connsiteX75" fmla="*/ 777485 w 1320257"/>
                  <a:gd name="connsiteY75" fmla="*/ 1222460 h 1244464"/>
                  <a:gd name="connsiteX76" fmla="*/ 799489 w 1320257"/>
                  <a:gd name="connsiteY76" fmla="*/ 1205346 h 1244464"/>
                  <a:gd name="connsiteX77" fmla="*/ 816603 w 1320257"/>
                  <a:gd name="connsiteY77" fmla="*/ 1190676 h 1244464"/>
                  <a:gd name="connsiteX78" fmla="*/ 823938 w 1320257"/>
                  <a:gd name="connsiteY78" fmla="*/ 1173562 h 1244464"/>
                  <a:gd name="connsiteX79" fmla="*/ 828828 w 1320257"/>
                  <a:gd name="connsiteY79" fmla="*/ 1158892 h 1244464"/>
                  <a:gd name="connsiteX80" fmla="*/ 838608 w 1320257"/>
                  <a:gd name="connsiteY80" fmla="*/ 1136888 h 1244464"/>
                  <a:gd name="connsiteX81" fmla="*/ 867947 w 1320257"/>
                  <a:gd name="connsiteY81" fmla="*/ 1127108 h 1244464"/>
                  <a:gd name="connsiteX82" fmla="*/ 875281 w 1320257"/>
                  <a:gd name="connsiteY82" fmla="*/ 1105104 h 1244464"/>
                  <a:gd name="connsiteX83" fmla="*/ 877726 w 1320257"/>
                  <a:gd name="connsiteY83" fmla="*/ 1080655 h 1244464"/>
                  <a:gd name="connsiteX84" fmla="*/ 880171 w 1320257"/>
                  <a:gd name="connsiteY84" fmla="*/ 1058650 h 1244464"/>
                  <a:gd name="connsiteX85" fmla="*/ 887506 w 1320257"/>
                  <a:gd name="connsiteY85" fmla="*/ 1036646 h 1244464"/>
                  <a:gd name="connsiteX86" fmla="*/ 887506 w 1320257"/>
                  <a:gd name="connsiteY86" fmla="*/ 1014642 h 1244464"/>
                  <a:gd name="connsiteX87" fmla="*/ 887506 w 1320257"/>
                  <a:gd name="connsiteY87" fmla="*/ 997527 h 1244464"/>
                  <a:gd name="connsiteX88" fmla="*/ 889951 w 1320257"/>
                  <a:gd name="connsiteY88" fmla="*/ 975523 h 1244464"/>
                  <a:gd name="connsiteX89" fmla="*/ 897286 w 1320257"/>
                  <a:gd name="connsiteY89" fmla="*/ 951074 h 1244464"/>
                  <a:gd name="connsiteX90" fmla="*/ 909510 w 1320257"/>
                  <a:gd name="connsiteY90" fmla="*/ 931515 h 1244464"/>
                  <a:gd name="connsiteX91" fmla="*/ 919290 w 1320257"/>
                  <a:gd name="connsiteY91" fmla="*/ 924180 h 1244464"/>
                  <a:gd name="connsiteX92" fmla="*/ 946184 w 1320257"/>
                  <a:gd name="connsiteY92" fmla="*/ 929070 h 1244464"/>
                  <a:gd name="connsiteX93" fmla="*/ 958409 w 1320257"/>
                  <a:gd name="connsiteY93" fmla="*/ 943739 h 1244464"/>
                  <a:gd name="connsiteX94" fmla="*/ 977968 w 1320257"/>
                  <a:gd name="connsiteY94" fmla="*/ 938849 h 1244464"/>
                  <a:gd name="connsiteX95" fmla="*/ 990193 w 1320257"/>
                  <a:gd name="connsiteY95" fmla="*/ 938849 h 1244464"/>
                  <a:gd name="connsiteX96" fmla="*/ 1002417 w 1320257"/>
                  <a:gd name="connsiteY96" fmla="*/ 955964 h 1244464"/>
                  <a:gd name="connsiteX97" fmla="*/ 1019532 w 1320257"/>
                  <a:gd name="connsiteY97" fmla="*/ 965743 h 1244464"/>
                  <a:gd name="connsiteX98" fmla="*/ 1041536 w 1320257"/>
                  <a:gd name="connsiteY98" fmla="*/ 973078 h 1244464"/>
                  <a:gd name="connsiteX99" fmla="*/ 1061095 w 1320257"/>
                  <a:gd name="connsiteY99" fmla="*/ 977968 h 1244464"/>
                  <a:gd name="connsiteX100" fmla="*/ 1078210 w 1320257"/>
                  <a:gd name="connsiteY100" fmla="*/ 975523 h 1244464"/>
                  <a:gd name="connsiteX101" fmla="*/ 1097769 w 1320257"/>
                  <a:gd name="connsiteY101" fmla="*/ 965743 h 1244464"/>
                  <a:gd name="connsiteX102" fmla="*/ 1107549 w 1320257"/>
                  <a:gd name="connsiteY102" fmla="*/ 941294 h 1244464"/>
                  <a:gd name="connsiteX103" fmla="*/ 1119773 w 1320257"/>
                  <a:gd name="connsiteY103" fmla="*/ 919290 h 1244464"/>
                  <a:gd name="connsiteX104" fmla="*/ 1144223 w 1320257"/>
                  <a:gd name="connsiteY104" fmla="*/ 919290 h 1244464"/>
                  <a:gd name="connsiteX105" fmla="*/ 1156447 w 1320257"/>
                  <a:gd name="connsiteY105" fmla="*/ 919290 h 1244464"/>
                  <a:gd name="connsiteX106" fmla="*/ 1188231 w 1320257"/>
                  <a:gd name="connsiteY106" fmla="*/ 919290 h 1244464"/>
                  <a:gd name="connsiteX107" fmla="*/ 1222460 w 1320257"/>
                  <a:gd name="connsiteY107" fmla="*/ 911955 h 1244464"/>
                  <a:gd name="connsiteX108" fmla="*/ 1249354 w 1320257"/>
                  <a:gd name="connsiteY108" fmla="*/ 902176 h 1244464"/>
                  <a:gd name="connsiteX109" fmla="*/ 1256689 w 1320257"/>
                  <a:gd name="connsiteY109" fmla="*/ 880171 h 1244464"/>
                  <a:gd name="connsiteX110" fmla="*/ 1256689 w 1320257"/>
                  <a:gd name="connsiteY110" fmla="*/ 855722 h 1244464"/>
                  <a:gd name="connsiteX111" fmla="*/ 1254244 w 1320257"/>
                  <a:gd name="connsiteY111" fmla="*/ 838608 h 1244464"/>
                  <a:gd name="connsiteX112" fmla="*/ 1268913 w 1320257"/>
                  <a:gd name="connsiteY112" fmla="*/ 821493 h 1244464"/>
                  <a:gd name="connsiteX113" fmla="*/ 1300697 w 1320257"/>
                  <a:gd name="connsiteY113" fmla="*/ 816603 h 1244464"/>
                  <a:gd name="connsiteX114" fmla="*/ 1320257 w 1320257"/>
                  <a:gd name="connsiteY114" fmla="*/ 799489 h 1244464"/>
                  <a:gd name="connsiteX115" fmla="*/ 1315367 w 1320257"/>
                  <a:gd name="connsiteY115" fmla="*/ 777485 h 1244464"/>
                  <a:gd name="connsiteX116" fmla="*/ 1305587 w 1320257"/>
                  <a:gd name="connsiteY116" fmla="*/ 745701 h 1244464"/>
                  <a:gd name="connsiteX117" fmla="*/ 1308032 w 1320257"/>
                  <a:gd name="connsiteY117" fmla="*/ 716362 h 1244464"/>
                  <a:gd name="connsiteX118" fmla="*/ 1288473 w 1320257"/>
                  <a:gd name="connsiteY118" fmla="*/ 704137 h 1244464"/>
                  <a:gd name="connsiteX119" fmla="*/ 1264024 w 1320257"/>
                  <a:gd name="connsiteY119" fmla="*/ 696802 h 1244464"/>
                  <a:gd name="connsiteX120" fmla="*/ 1239574 w 1320257"/>
                  <a:gd name="connsiteY120" fmla="*/ 694357 h 1244464"/>
                  <a:gd name="connsiteX121" fmla="*/ 1200456 w 1320257"/>
                  <a:gd name="connsiteY121" fmla="*/ 699247 h 1244464"/>
                  <a:gd name="connsiteX122" fmla="*/ 1173562 w 1320257"/>
                  <a:gd name="connsiteY122" fmla="*/ 677243 h 1244464"/>
                  <a:gd name="connsiteX123" fmla="*/ 1141778 w 1320257"/>
                  <a:gd name="connsiteY123" fmla="*/ 655239 h 1244464"/>
                  <a:gd name="connsiteX124" fmla="*/ 1092879 w 1320257"/>
                  <a:gd name="connsiteY124" fmla="*/ 647904 h 1244464"/>
                  <a:gd name="connsiteX125" fmla="*/ 1065985 w 1320257"/>
                  <a:gd name="connsiteY125" fmla="*/ 647904 h 1244464"/>
                  <a:gd name="connsiteX126" fmla="*/ 1065985 w 1320257"/>
                  <a:gd name="connsiteY126" fmla="*/ 618565 h 1244464"/>
                  <a:gd name="connsiteX127" fmla="*/ 1087989 w 1320257"/>
                  <a:gd name="connsiteY127" fmla="*/ 601450 h 1244464"/>
                  <a:gd name="connsiteX128" fmla="*/ 1112439 w 1320257"/>
                  <a:gd name="connsiteY128" fmla="*/ 591671 h 1244464"/>
                  <a:gd name="connsiteX129" fmla="*/ 1122218 w 1320257"/>
                  <a:gd name="connsiteY129" fmla="*/ 569666 h 1244464"/>
                  <a:gd name="connsiteX130" fmla="*/ 1097769 w 1320257"/>
                  <a:gd name="connsiteY130" fmla="*/ 550107 h 1244464"/>
                  <a:gd name="connsiteX131" fmla="*/ 1053761 w 1320257"/>
                  <a:gd name="connsiteY131" fmla="*/ 513433 h 1244464"/>
                  <a:gd name="connsiteX132" fmla="*/ 1031756 w 1320257"/>
                  <a:gd name="connsiteY132" fmla="*/ 474315 h 1244464"/>
                  <a:gd name="connsiteX133" fmla="*/ 1036646 w 1320257"/>
                  <a:gd name="connsiteY133" fmla="*/ 437641 h 1244464"/>
                  <a:gd name="connsiteX134" fmla="*/ 1070875 w 1320257"/>
                  <a:gd name="connsiteY134" fmla="*/ 410747 h 1244464"/>
                  <a:gd name="connsiteX135" fmla="*/ 1105104 w 1320257"/>
                  <a:gd name="connsiteY135" fmla="*/ 405857 h 1244464"/>
                  <a:gd name="connsiteX136" fmla="*/ 1146667 w 1320257"/>
                  <a:gd name="connsiteY136" fmla="*/ 410747 h 1244464"/>
                  <a:gd name="connsiteX137" fmla="*/ 1144223 w 1320257"/>
                  <a:gd name="connsiteY137" fmla="*/ 381408 h 1244464"/>
                  <a:gd name="connsiteX138" fmla="*/ 1119773 w 1320257"/>
                  <a:gd name="connsiteY138" fmla="*/ 342289 h 1244464"/>
                  <a:gd name="connsiteX139" fmla="*/ 1100214 w 1320257"/>
                  <a:gd name="connsiteY139" fmla="*/ 303170 h 1244464"/>
                  <a:gd name="connsiteX140" fmla="*/ 1134443 w 1320257"/>
                  <a:gd name="connsiteY140" fmla="*/ 246937 h 1244464"/>
                  <a:gd name="connsiteX141" fmla="*/ 1222460 w 1320257"/>
                  <a:gd name="connsiteY141" fmla="*/ 161365 h 1244464"/>
                  <a:gd name="connsiteX142" fmla="*/ 1227350 w 1320257"/>
                  <a:gd name="connsiteY142" fmla="*/ 117356 h 1244464"/>
                  <a:gd name="connsiteX143" fmla="*/ 1185786 w 1320257"/>
                  <a:gd name="connsiteY143" fmla="*/ 80683 h 1244464"/>
                  <a:gd name="connsiteX144" fmla="*/ 1154002 w 1320257"/>
                  <a:gd name="connsiteY144" fmla="*/ 14670 h 1244464"/>
                  <a:gd name="connsiteX145" fmla="*/ 1090434 w 1320257"/>
                  <a:gd name="connsiteY145" fmla="*/ 0 h 1244464"/>
                  <a:gd name="connsiteX146" fmla="*/ 1056205 w 1320257"/>
                  <a:gd name="connsiteY146" fmla="*/ 14670 h 1244464"/>
                  <a:gd name="connsiteX147" fmla="*/ 1009752 w 1320257"/>
                  <a:gd name="connsiteY147" fmla="*/ 9780 h 1244464"/>
                  <a:gd name="connsiteX148" fmla="*/ 963299 w 1320257"/>
                  <a:gd name="connsiteY148" fmla="*/ 46454 h 1244464"/>
                  <a:gd name="connsiteX149" fmla="*/ 931515 w 1320257"/>
                  <a:gd name="connsiteY149" fmla="*/ 129581 h 1244464"/>
                  <a:gd name="connsiteX150" fmla="*/ 936404 w 1320257"/>
                  <a:gd name="connsiteY150" fmla="*/ 156475 h 1244464"/>
                  <a:gd name="connsiteX151" fmla="*/ 867947 w 1320257"/>
                  <a:gd name="connsiteY151" fmla="*/ 195594 h 1244464"/>
                  <a:gd name="connsiteX152" fmla="*/ 843497 w 1320257"/>
                  <a:gd name="connsiteY152" fmla="*/ 246937 h 1244464"/>
                  <a:gd name="connsiteX153" fmla="*/ 848387 w 1320257"/>
                  <a:gd name="connsiteY153" fmla="*/ 400967 h 1244464"/>
                  <a:gd name="connsiteX154" fmla="*/ 828828 w 1320257"/>
                  <a:gd name="connsiteY154" fmla="*/ 410747 h 1244464"/>
                  <a:gd name="connsiteX155" fmla="*/ 772595 w 1320257"/>
                  <a:gd name="connsiteY155" fmla="*/ 410747 h 1244464"/>
                  <a:gd name="connsiteX156" fmla="*/ 733476 w 1320257"/>
                  <a:gd name="connsiteY156" fmla="*/ 396077 h 1244464"/>
                  <a:gd name="connsiteX157" fmla="*/ 694357 w 1320257"/>
                  <a:gd name="connsiteY157" fmla="*/ 369183 h 1244464"/>
                  <a:gd name="connsiteX158" fmla="*/ 687023 w 1320257"/>
                  <a:gd name="connsiteY158" fmla="*/ 305615 h 1244464"/>
                  <a:gd name="connsiteX159" fmla="*/ 655239 w 1320257"/>
                  <a:gd name="connsiteY159" fmla="*/ 256717 h 1244464"/>
                  <a:gd name="connsiteX160" fmla="*/ 625900 w 1320257"/>
                  <a:gd name="connsiteY160" fmla="*/ 224933 h 1244464"/>
                  <a:gd name="connsiteX161" fmla="*/ 581891 w 1320257"/>
                  <a:gd name="connsiteY161" fmla="*/ 134471 h 1244464"/>
                  <a:gd name="connsiteX162" fmla="*/ 550107 w 1320257"/>
                  <a:gd name="connsiteY162" fmla="*/ 176034 h 1244464"/>
                  <a:gd name="connsiteX163" fmla="*/ 550107 w 1320257"/>
                  <a:gd name="connsiteY163" fmla="*/ 261607 h 1244464"/>
                  <a:gd name="connsiteX164" fmla="*/ 542772 w 1320257"/>
                  <a:gd name="connsiteY164" fmla="*/ 293391 h 1244464"/>
                  <a:gd name="connsiteX165" fmla="*/ 506099 w 1320257"/>
                  <a:gd name="connsiteY165" fmla="*/ 366738 h 1244464"/>
                  <a:gd name="connsiteX166" fmla="*/ 464535 w 1320257"/>
                  <a:gd name="connsiteY166" fmla="*/ 388742 h 1244464"/>
                  <a:gd name="connsiteX167" fmla="*/ 425416 w 1320257"/>
                  <a:gd name="connsiteY167" fmla="*/ 369183 h 1244464"/>
                  <a:gd name="connsiteX168" fmla="*/ 383853 w 1320257"/>
                  <a:gd name="connsiteY168" fmla="*/ 378963 h 1244464"/>
                  <a:gd name="connsiteX169" fmla="*/ 344734 w 1320257"/>
                  <a:gd name="connsiteY169" fmla="*/ 352069 h 1244464"/>
                  <a:gd name="connsiteX170" fmla="*/ 322730 w 1320257"/>
                  <a:gd name="connsiteY170" fmla="*/ 371628 h 1244464"/>
                  <a:gd name="connsiteX171" fmla="*/ 259162 w 1320257"/>
                  <a:gd name="connsiteY171" fmla="*/ 386297 h 1244464"/>
                  <a:gd name="connsiteX172" fmla="*/ 220043 w 1320257"/>
                  <a:gd name="connsiteY172" fmla="*/ 420526 h 1244464"/>
                  <a:gd name="connsiteX173" fmla="*/ 198039 w 1320257"/>
                  <a:gd name="connsiteY173" fmla="*/ 432751 h 1244464"/>
                  <a:gd name="connsiteX174" fmla="*/ 178479 w 1320257"/>
                  <a:gd name="connsiteY174" fmla="*/ 420526 h 1244464"/>
                  <a:gd name="connsiteX175" fmla="*/ 154030 w 1320257"/>
                  <a:gd name="connsiteY175" fmla="*/ 435196 h 1244464"/>
                  <a:gd name="connsiteX176" fmla="*/ 117355 w 1320257"/>
                  <a:gd name="connsiteY176" fmla="*/ 415637 h 1244464"/>
                  <a:gd name="connsiteX177" fmla="*/ 70903 w 1320257"/>
                  <a:gd name="connsiteY177" fmla="*/ 388742 h 1244464"/>
                  <a:gd name="connsiteX178" fmla="*/ 61123 w 1320257"/>
                  <a:gd name="connsiteY178" fmla="*/ 386297 h 1244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1320257" h="1244464">
                    <a:moveTo>
                      <a:pt x="61123" y="386297"/>
                    </a:moveTo>
                    <a:lnTo>
                      <a:pt x="39119" y="425416"/>
                    </a:lnTo>
                    <a:lnTo>
                      <a:pt x="34229" y="459645"/>
                    </a:lnTo>
                    <a:lnTo>
                      <a:pt x="9780" y="481649"/>
                    </a:lnTo>
                    <a:lnTo>
                      <a:pt x="0" y="523213"/>
                    </a:lnTo>
                    <a:lnTo>
                      <a:pt x="2445" y="550107"/>
                    </a:lnTo>
                    <a:lnTo>
                      <a:pt x="22004" y="581891"/>
                    </a:lnTo>
                    <a:lnTo>
                      <a:pt x="53788" y="630789"/>
                    </a:lnTo>
                    <a:lnTo>
                      <a:pt x="80682" y="635679"/>
                    </a:lnTo>
                    <a:lnTo>
                      <a:pt x="107577" y="640569"/>
                    </a:lnTo>
                    <a:cubicBezTo>
                      <a:pt x="130391" y="643104"/>
                      <a:pt x="122201" y="643014"/>
                      <a:pt x="132026" y="643014"/>
                    </a:cubicBezTo>
                    <a:lnTo>
                      <a:pt x="154030" y="643014"/>
                    </a:lnTo>
                    <a:lnTo>
                      <a:pt x="193149" y="623455"/>
                    </a:lnTo>
                    <a:lnTo>
                      <a:pt x="227378" y="603895"/>
                    </a:lnTo>
                    <a:lnTo>
                      <a:pt x="254272" y="601450"/>
                    </a:lnTo>
                    <a:lnTo>
                      <a:pt x="298280" y="603895"/>
                    </a:lnTo>
                    <a:lnTo>
                      <a:pt x="317840" y="623455"/>
                    </a:lnTo>
                    <a:cubicBezTo>
                      <a:pt x="331123" y="642052"/>
                      <a:pt x="323794" y="637434"/>
                      <a:pt x="334954" y="643014"/>
                    </a:cubicBezTo>
                    <a:lnTo>
                      <a:pt x="342289" y="655239"/>
                    </a:lnTo>
                    <a:lnTo>
                      <a:pt x="352069" y="684578"/>
                    </a:lnTo>
                    <a:lnTo>
                      <a:pt x="349624" y="709027"/>
                    </a:lnTo>
                    <a:lnTo>
                      <a:pt x="347179" y="743256"/>
                    </a:lnTo>
                    <a:lnTo>
                      <a:pt x="332509" y="755480"/>
                    </a:lnTo>
                    <a:lnTo>
                      <a:pt x="315395" y="770150"/>
                    </a:lnTo>
                    <a:lnTo>
                      <a:pt x="300725" y="794599"/>
                    </a:lnTo>
                    <a:lnTo>
                      <a:pt x="286056" y="821493"/>
                    </a:lnTo>
                    <a:lnTo>
                      <a:pt x="283611" y="855722"/>
                    </a:lnTo>
                    <a:lnTo>
                      <a:pt x="281166" y="885061"/>
                    </a:lnTo>
                    <a:lnTo>
                      <a:pt x="278721" y="907065"/>
                    </a:lnTo>
                    <a:lnTo>
                      <a:pt x="278721" y="924180"/>
                    </a:lnTo>
                    <a:lnTo>
                      <a:pt x="276276" y="941294"/>
                    </a:lnTo>
                    <a:lnTo>
                      <a:pt x="256717" y="958409"/>
                    </a:lnTo>
                    <a:lnTo>
                      <a:pt x="242047" y="963299"/>
                    </a:lnTo>
                    <a:lnTo>
                      <a:pt x="234712" y="980413"/>
                    </a:lnTo>
                    <a:lnTo>
                      <a:pt x="249382" y="1012197"/>
                    </a:lnTo>
                    <a:lnTo>
                      <a:pt x="249382" y="1024422"/>
                    </a:lnTo>
                    <a:lnTo>
                      <a:pt x="261607" y="1051316"/>
                    </a:lnTo>
                    <a:lnTo>
                      <a:pt x="276276" y="1063540"/>
                    </a:lnTo>
                    <a:lnTo>
                      <a:pt x="288501" y="1078210"/>
                    </a:lnTo>
                    <a:lnTo>
                      <a:pt x="293390" y="1092879"/>
                    </a:lnTo>
                    <a:lnTo>
                      <a:pt x="286056" y="1114884"/>
                    </a:lnTo>
                    <a:lnTo>
                      <a:pt x="271386" y="1124663"/>
                    </a:lnTo>
                    <a:lnTo>
                      <a:pt x="264051" y="1146668"/>
                    </a:lnTo>
                    <a:lnTo>
                      <a:pt x="268941" y="1158892"/>
                    </a:lnTo>
                    <a:lnTo>
                      <a:pt x="286056" y="1163782"/>
                    </a:lnTo>
                    <a:lnTo>
                      <a:pt x="312950" y="1149112"/>
                    </a:lnTo>
                    <a:lnTo>
                      <a:pt x="342289" y="1139333"/>
                    </a:lnTo>
                    <a:lnTo>
                      <a:pt x="364293" y="1127108"/>
                    </a:lnTo>
                    <a:lnTo>
                      <a:pt x="388742" y="1114884"/>
                    </a:lnTo>
                    <a:lnTo>
                      <a:pt x="403412" y="1102659"/>
                    </a:lnTo>
                    <a:lnTo>
                      <a:pt x="420526" y="1102659"/>
                    </a:lnTo>
                    <a:lnTo>
                      <a:pt x="427861" y="1119773"/>
                    </a:lnTo>
                    <a:lnTo>
                      <a:pt x="413192" y="1134443"/>
                    </a:lnTo>
                    <a:lnTo>
                      <a:pt x="400967" y="1144223"/>
                    </a:lnTo>
                    <a:lnTo>
                      <a:pt x="420526" y="1161337"/>
                    </a:lnTo>
                    <a:lnTo>
                      <a:pt x="440086" y="1168672"/>
                    </a:lnTo>
                    <a:lnTo>
                      <a:pt x="452310" y="1173562"/>
                    </a:lnTo>
                    <a:lnTo>
                      <a:pt x="464535" y="1195566"/>
                    </a:lnTo>
                    <a:lnTo>
                      <a:pt x="464535" y="1222460"/>
                    </a:lnTo>
                    <a:lnTo>
                      <a:pt x="484094" y="1239574"/>
                    </a:lnTo>
                    <a:lnTo>
                      <a:pt x="506099" y="1234685"/>
                    </a:lnTo>
                    <a:lnTo>
                      <a:pt x="518323" y="1222460"/>
                    </a:lnTo>
                    <a:lnTo>
                      <a:pt x="535438" y="1198011"/>
                    </a:lnTo>
                    <a:lnTo>
                      <a:pt x="554997" y="1195566"/>
                    </a:lnTo>
                    <a:lnTo>
                      <a:pt x="569666" y="1205346"/>
                    </a:lnTo>
                    <a:cubicBezTo>
                      <a:pt x="585397" y="1223698"/>
                      <a:pt x="584336" y="1214946"/>
                      <a:pt x="584336" y="1227350"/>
                    </a:cubicBezTo>
                    <a:lnTo>
                      <a:pt x="594116" y="1229795"/>
                    </a:lnTo>
                    <a:lnTo>
                      <a:pt x="623455" y="1237130"/>
                    </a:lnTo>
                    <a:cubicBezTo>
                      <a:pt x="646269" y="1234595"/>
                      <a:pt x="638079" y="1234685"/>
                      <a:pt x="647904" y="1234685"/>
                    </a:cubicBezTo>
                    <a:lnTo>
                      <a:pt x="647904" y="1234685"/>
                    </a:lnTo>
                    <a:lnTo>
                      <a:pt x="672353" y="1227350"/>
                    </a:lnTo>
                    <a:lnTo>
                      <a:pt x="687023" y="1207791"/>
                    </a:lnTo>
                    <a:lnTo>
                      <a:pt x="713917" y="1229795"/>
                    </a:lnTo>
                    <a:cubicBezTo>
                      <a:pt x="737467" y="1237645"/>
                      <a:pt x="728190" y="1237130"/>
                      <a:pt x="740811" y="1237130"/>
                    </a:cubicBezTo>
                    <a:lnTo>
                      <a:pt x="757925" y="1244464"/>
                    </a:lnTo>
                    <a:lnTo>
                      <a:pt x="777485" y="1222460"/>
                    </a:lnTo>
                    <a:lnTo>
                      <a:pt x="799489" y="1205346"/>
                    </a:lnTo>
                    <a:lnTo>
                      <a:pt x="816603" y="1190676"/>
                    </a:lnTo>
                    <a:lnTo>
                      <a:pt x="823938" y="1173562"/>
                    </a:lnTo>
                    <a:lnTo>
                      <a:pt x="828828" y="1158892"/>
                    </a:lnTo>
                    <a:lnTo>
                      <a:pt x="838608" y="1136888"/>
                    </a:lnTo>
                    <a:lnTo>
                      <a:pt x="867947" y="1127108"/>
                    </a:lnTo>
                    <a:lnTo>
                      <a:pt x="875281" y="1105104"/>
                    </a:lnTo>
                    <a:lnTo>
                      <a:pt x="877726" y="1080655"/>
                    </a:lnTo>
                    <a:lnTo>
                      <a:pt x="880171" y="1058650"/>
                    </a:lnTo>
                    <a:lnTo>
                      <a:pt x="887506" y="1036646"/>
                    </a:lnTo>
                    <a:lnTo>
                      <a:pt x="887506" y="1014642"/>
                    </a:lnTo>
                    <a:lnTo>
                      <a:pt x="887506" y="997527"/>
                    </a:lnTo>
                    <a:lnTo>
                      <a:pt x="889951" y="975523"/>
                    </a:lnTo>
                    <a:lnTo>
                      <a:pt x="897286" y="951074"/>
                    </a:lnTo>
                    <a:cubicBezTo>
                      <a:pt x="909984" y="933297"/>
                      <a:pt x="909510" y="940970"/>
                      <a:pt x="909510" y="931515"/>
                    </a:cubicBezTo>
                    <a:lnTo>
                      <a:pt x="919290" y="924180"/>
                    </a:lnTo>
                    <a:lnTo>
                      <a:pt x="946184" y="929070"/>
                    </a:lnTo>
                    <a:lnTo>
                      <a:pt x="958409" y="943739"/>
                    </a:lnTo>
                    <a:lnTo>
                      <a:pt x="977968" y="938849"/>
                    </a:lnTo>
                    <a:lnTo>
                      <a:pt x="990193" y="938849"/>
                    </a:lnTo>
                    <a:lnTo>
                      <a:pt x="1002417" y="955964"/>
                    </a:lnTo>
                    <a:lnTo>
                      <a:pt x="1019532" y="965743"/>
                    </a:lnTo>
                    <a:cubicBezTo>
                      <a:pt x="1039854" y="973364"/>
                      <a:pt x="1032128" y="973078"/>
                      <a:pt x="1041536" y="973078"/>
                    </a:cubicBezTo>
                    <a:lnTo>
                      <a:pt x="1061095" y="977968"/>
                    </a:lnTo>
                    <a:lnTo>
                      <a:pt x="1078210" y="975523"/>
                    </a:lnTo>
                    <a:lnTo>
                      <a:pt x="1097769" y="965743"/>
                    </a:lnTo>
                    <a:lnTo>
                      <a:pt x="1107549" y="941294"/>
                    </a:lnTo>
                    <a:lnTo>
                      <a:pt x="1119773" y="919290"/>
                    </a:lnTo>
                    <a:lnTo>
                      <a:pt x="1144223" y="919290"/>
                    </a:lnTo>
                    <a:lnTo>
                      <a:pt x="1156447" y="919290"/>
                    </a:lnTo>
                    <a:lnTo>
                      <a:pt x="1188231" y="919290"/>
                    </a:lnTo>
                    <a:lnTo>
                      <a:pt x="1222460" y="911955"/>
                    </a:lnTo>
                    <a:lnTo>
                      <a:pt x="1249354" y="902176"/>
                    </a:lnTo>
                    <a:lnTo>
                      <a:pt x="1256689" y="880171"/>
                    </a:lnTo>
                    <a:lnTo>
                      <a:pt x="1256689" y="855722"/>
                    </a:lnTo>
                    <a:lnTo>
                      <a:pt x="1254244" y="838608"/>
                    </a:lnTo>
                    <a:lnTo>
                      <a:pt x="1268913" y="821493"/>
                    </a:lnTo>
                    <a:lnTo>
                      <a:pt x="1300697" y="816603"/>
                    </a:lnTo>
                    <a:lnTo>
                      <a:pt x="1320257" y="799489"/>
                    </a:lnTo>
                    <a:lnTo>
                      <a:pt x="1315367" y="777485"/>
                    </a:lnTo>
                    <a:lnTo>
                      <a:pt x="1305587" y="745701"/>
                    </a:lnTo>
                    <a:lnTo>
                      <a:pt x="1308032" y="716362"/>
                    </a:lnTo>
                    <a:lnTo>
                      <a:pt x="1288473" y="704137"/>
                    </a:lnTo>
                    <a:lnTo>
                      <a:pt x="1264024" y="696802"/>
                    </a:lnTo>
                    <a:lnTo>
                      <a:pt x="1239574" y="694357"/>
                    </a:lnTo>
                    <a:lnTo>
                      <a:pt x="1200456" y="699247"/>
                    </a:lnTo>
                    <a:lnTo>
                      <a:pt x="1173562" y="677243"/>
                    </a:lnTo>
                    <a:lnTo>
                      <a:pt x="1141778" y="655239"/>
                    </a:lnTo>
                    <a:lnTo>
                      <a:pt x="1092879" y="647904"/>
                    </a:lnTo>
                    <a:lnTo>
                      <a:pt x="1065985" y="647904"/>
                    </a:lnTo>
                    <a:lnTo>
                      <a:pt x="1065985" y="618565"/>
                    </a:lnTo>
                    <a:lnTo>
                      <a:pt x="1087989" y="601450"/>
                    </a:lnTo>
                    <a:lnTo>
                      <a:pt x="1112439" y="591671"/>
                    </a:lnTo>
                    <a:lnTo>
                      <a:pt x="1122218" y="569666"/>
                    </a:lnTo>
                    <a:lnTo>
                      <a:pt x="1097769" y="550107"/>
                    </a:lnTo>
                    <a:lnTo>
                      <a:pt x="1053761" y="513433"/>
                    </a:lnTo>
                    <a:lnTo>
                      <a:pt x="1031756" y="474315"/>
                    </a:lnTo>
                    <a:lnTo>
                      <a:pt x="1036646" y="437641"/>
                    </a:lnTo>
                    <a:lnTo>
                      <a:pt x="1070875" y="410747"/>
                    </a:lnTo>
                    <a:lnTo>
                      <a:pt x="1105104" y="405857"/>
                    </a:lnTo>
                    <a:lnTo>
                      <a:pt x="1146667" y="410747"/>
                    </a:lnTo>
                    <a:lnTo>
                      <a:pt x="1144223" y="381408"/>
                    </a:lnTo>
                    <a:lnTo>
                      <a:pt x="1119773" y="342289"/>
                    </a:lnTo>
                    <a:lnTo>
                      <a:pt x="1100214" y="303170"/>
                    </a:lnTo>
                    <a:lnTo>
                      <a:pt x="1134443" y="246937"/>
                    </a:lnTo>
                    <a:lnTo>
                      <a:pt x="1222460" y="161365"/>
                    </a:lnTo>
                    <a:lnTo>
                      <a:pt x="1227350" y="117356"/>
                    </a:lnTo>
                    <a:lnTo>
                      <a:pt x="1185786" y="80683"/>
                    </a:lnTo>
                    <a:lnTo>
                      <a:pt x="1154002" y="14670"/>
                    </a:lnTo>
                    <a:lnTo>
                      <a:pt x="1090434" y="0"/>
                    </a:lnTo>
                    <a:lnTo>
                      <a:pt x="1056205" y="14670"/>
                    </a:lnTo>
                    <a:lnTo>
                      <a:pt x="1009752" y="9780"/>
                    </a:lnTo>
                    <a:lnTo>
                      <a:pt x="963299" y="46454"/>
                    </a:lnTo>
                    <a:lnTo>
                      <a:pt x="931515" y="129581"/>
                    </a:lnTo>
                    <a:lnTo>
                      <a:pt x="936404" y="156475"/>
                    </a:lnTo>
                    <a:lnTo>
                      <a:pt x="867947" y="195594"/>
                    </a:lnTo>
                    <a:lnTo>
                      <a:pt x="843497" y="246937"/>
                    </a:lnTo>
                    <a:lnTo>
                      <a:pt x="848387" y="400967"/>
                    </a:lnTo>
                    <a:lnTo>
                      <a:pt x="828828" y="410747"/>
                    </a:lnTo>
                    <a:lnTo>
                      <a:pt x="772595" y="410747"/>
                    </a:lnTo>
                    <a:lnTo>
                      <a:pt x="733476" y="396077"/>
                    </a:lnTo>
                    <a:lnTo>
                      <a:pt x="694357" y="369183"/>
                    </a:lnTo>
                    <a:lnTo>
                      <a:pt x="687023" y="305615"/>
                    </a:lnTo>
                    <a:lnTo>
                      <a:pt x="655239" y="256717"/>
                    </a:lnTo>
                    <a:lnTo>
                      <a:pt x="625900" y="224933"/>
                    </a:lnTo>
                    <a:lnTo>
                      <a:pt x="581891" y="134471"/>
                    </a:lnTo>
                    <a:lnTo>
                      <a:pt x="550107" y="176034"/>
                    </a:lnTo>
                    <a:lnTo>
                      <a:pt x="550107" y="261607"/>
                    </a:lnTo>
                    <a:lnTo>
                      <a:pt x="542772" y="293391"/>
                    </a:lnTo>
                    <a:lnTo>
                      <a:pt x="506099" y="366738"/>
                    </a:lnTo>
                    <a:lnTo>
                      <a:pt x="464535" y="388742"/>
                    </a:lnTo>
                    <a:lnTo>
                      <a:pt x="425416" y="369183"/>
                    </a:lnTo>
                    <a:lnTo>
                      <a:pt x="383853" y="378963"/>
                    </a:lnTo>
                    <a:lnTo>
                      <a:pt x="344734" y="352069"/>
                    </a:lnTo>
                    <a:lnTo>
                      <a:pt x="322730" y="371628"/>
                    </a:lnTo>
                    <a:lnTo>
                      <a:pt x="259162" y="386297"/>
                    </a:lnTo>
                    <a:lnTo>
                      <a:pt x="220043" y="420526"/>
                    </a:lnTo>
                    <a:lnTo>
                      <a:pt x="198039" y="432751"/>
                    </a:lnTo>
                    <a:lnTo>
                      <a:pt x="178479" y="420526"/>
                    </a:lnTo>
                    <a:lnTo>
                      <a:pt x="154030" y="435196"/>
                    </a:lnTo>
                    <a:lnTo>
                      <a:pt x="117355" y="415637"/>
                    </a:lnTo>
                    <a:lnTo>
                      <a:pt x="70903" y="388742"/>
                    </a:lnTo>
                    <a:lnTo>
                      <a:pt x="61123" y="386297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ln w="19050">
                    <a:solidFill>
                      <a:prstClr val="black"/>
                    </a:solidFill>
                  </a:ln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31" name="Полилиния 23">
                <a:extLst>
                  <a:ext uri="{FF2B5EF4-FFF2-40B4-BE49-F238E27FC236}">
                    <a16:creationId xmlns="" xmlns:a16="http://schemas.microsoft.com/office/drawing/2014/main" id="{E2CC5D58-3F8C-BA2B-AFE3-26ADE8057AA6}"/>
                  </a:ext>
                </a:extLst>
              </p:cNvPr>
              <p:cNvSpPr/>
              <p:nvPr/>
            </p:nvSpPr>
            <p:spPr bwMode="auto">
              <a:xfrm>
                <a:off x="4241961" y="4946822"/>
                <a:ext cx="599775" cy="394242"/>
              </a:xfrm>
              <a:custGeom>
                <a:avLst/>
                <a:gdLst>
                  <a:gd name="connsiteX0" fmla="*/ 9780 w 520768"/>
                  <a:gd name="connsiteY0" fmla="*/ 322730 h 366738"/>
                  <a:gd name="connsiteX1" fmla="*/ 0 w 520768"/>
                  <a:gd name="connsiteY1" fmla="*/ 288501 h 366738"/>
                  <a:gd name="connsiteX2" fmla="*/ 22004 w 520768"/>
                  <a:gd name="connsiteY2" fmla="*/ 266496 h 366738"/>
                  <a:gd name="connsiteX3" fmla="*/ 66013 w 520768"/>
                  <a:gd name="connsiteY3" fmla="*/ 234712 h 366738"/>
                  <a:gd name="connsiteX4" fmla="*/ 117356 w 520768"/>
                  <a:gd name="connsiteY4" fmla="*/ 200484 h 366738"/>
                  <a:gd name="connsiteX5" fmla="*/ 154030 w 520768"/>
                  <a:gd name="connsiteY5" fmla="*/ 183369 h 366738"/>
                  <a:gd name="connsiteX6" fmla="*/ 195594 w 520768"/>
                  <a:gd name="connsiteY6" fmla="*/ 136916 h 366738"/>
                  <a:gd name="connsiteX7" fmla="*/ 212708 w 520768"/>
                  <a:gd name="connsiteY7" fmla="*/ 92907 h 366738"/>
                  <a:gd name="connsiteX8" fmla="*/ 227378 w 520768"/>
                  <a:gd name="connsiteY8" fmla="*/ 53788 h 366738"/>
                  <a:gd name="connsiteX9" fmla="*/ 224933 w 520768"/>
                  <a:gd name="connsiteY9" fmla="*/ 17115 h 366738"/>
                  <a:gd name="connsiteX10" fmla="*/ 254272 w 520768"/>
                  <a:gd name="connsiteY10" fmla="*/ 36674 h 366738"/>
                  <a:gd name="connsiteX11" fmla="*/ 337399 w 520768"/>
                  <a:gd name="connsiteY11" fmla="*/ 36674 h 366738"/>
                  <a:gd name="connsiteX12" fmla="*/ 410746 w 520768"/>
                  <a:gd name="connsiteY12" fmla="*/ 2445 h 366738"/>
                  <a:gd name="connsiteX13" fmla="*/ 479204 w 520768"/>
                  <a:gd name="connsiteY13" fmla="*/ 0 h 366738"/>
                  <a:gd name="connsiteX14" fmla="*/ 506098 w 520768"/>
                  <a:gd name="connsiteY14" fmla="*/ 34229 h 366738"/>
                  <a:gd name="connsiteX15" fmla="*/ 520768 w 520768"/>
                  <a:gd name="connsiteY15" fmla="*/ 70903 h 366738"/>
                  <a:gd name="connsiteX16" fmla="*/ 513433 w 520768"/>
                  <a:gd name="connsiteY16" fmla="*/ 129581 h 366738"/>
                  <a:gd name="connsiteX17" fmla="*/ 484094 w 520768"/>
                  <a:gd name="connsiteY17" fmla="*/ 158920 h 366738"/>
                  <a:gd name="connsiteX18" fmla="*/ 457200 w 520768"/>
                  <a:gd name="connsiteY18" fmla="*/ 202928 h 366738"/>
                  <a:gd name="connsiteX19" fmla="*/ 447420 w 520768"/>
                  <a:gd name="connsiteY19" fmla="*/ 273831 h 366738"/>
                  <a:gd name="connsiteX20" fmla="*/ 449865 w 520768"/>
                  <a:gd name="connsiteY20" fmla="*/ 322730 h 366738"/>
                  <a:gd name="connsiteX21" fmla="*/ 427861 w 520768"/>
                  <a:gd name="connsiteY21" fmla="*/ 342289 h 366738"/>
                  <a:gd name="connsiteX22" fmla="*/ 405857 w 520768"/>
                  <a:gd name="connsiteY22" fmla="*/ 354513 h 366738"/>
                  <a:gd name="connsiteX23" fmla="*/ 376518 w 520768"/>
                  <a:gd name="connsiteY23" fmla="*/ 344734 h 366738"/>
                  <a:gd name="connsiteX24" fmla="*/ 354513 w 520768"/>
                  <a:gd name="connsiteY24" fmla="*/ 330064 h 366738"/>
                  <a:gd name="connsiteX25" fmla="*/ 330064 w 520768"/>
                  <a:gd name="connsiteY25" fmla="*/ 347179 h 366738"/>
                  <a:gd name="connsiteX26" fmla="*/ 305615 w 520768"/>
                  <a:gd name="connsiteY26" fmla="*/ 366738 h 366738"/>
                  <a:gd name="connsiteX27" fmla="*/ 259161 w 520768"/>
                  <a:gd name="connsiteY27" fmla="*/ 361848 h 366738"/>
                  <a:gd name="connsiteX28" fmla="*/ 276276 w 520768"/>
                  <a:gd name="connsiteY28" fmla="*/ 312950 h 366738"/>
                  <a:gd name="connsiteX29" fmla="*/ 254272 w 520768"/>
                  <a:gd name="connsiteY29" fmla="*/ 276276 h 366738"/>
                  <a:gd name="connsiteX30" fmla="*/ 229822 w 520768"/>
                  <a:gd name="connsiteY30" fmla="*/ 256717 h 366738"/>
                  <a:gd name="connsiteX31" fmla="*/ 195594 w 520768"/>
                  <a:gd name="connsiteY31" fmla="*/ 249382 h 366738"/>
                  <a:gd name="connsiteX32" fmla="*/ 149140 w 520768"/>
                  <a:gd name="connsiteY32" fmla="*/ 249382 h 366738"/>
                  <a:gd name="connsiteX33" fmla="*/ 114911 w 520768"/>
                  <a:gd name="connsiteY33" fmla="*/ 254272 h 366738"/>
                  <a:gd name="connsiteX34" fmla="*/ 83127 w 520768"/>
                  <a:gd name="connsiteY34" fmla="*/ 276276 h 366738"/>
                  <a:gd name="connsiteX35" fmla="*/ 9780 w 520768"/>
                  <a:gd name="connsiteY35" fmla="*/ 322730 h 36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0768" h="366738">
                    <a:moveTo>
                      <a:pt x="9780" y="322730"/>
                    </a:moveTo>
                    <a:lnTo>
                      <a:pt x="0" y="288501"/>
                    </a:lnTo>
                    <a:lnTo>
                      <a:pt x="22004" y="266496"/>
                    </a:lnTo>
                    <a:lnTo>
                      <a:pt x="66013" y="234712"/>
                    </a:lnTo>
                    <a:lnTo>
                      <a:pt x="117356" y="200484"/>
                    </a:lnTo>
                    <a:lnTo>
                      <a:pt x="154030" y="183369"/>
                    </a:lnTo>
                    <a:lnTo>
                      <a:pt x="195594" y="136916"/>
                    </a:lnTo>
                    <a:lnTo>
                      <a:pt x="212708" y="92907"/>
                    </a:lnTo>
                    <a:lnTo>
                      <a:pt x="227378" y="53788"/>
                    </a:lnTo>
                    <a:lnTo>
                      <a:pt x="224933" y="17115"/>
                    </a:lnTo>
                    <a:lnTo>
                      <a:pt x="254272" y="36674"/>
                    </a:lnTo>
                    <a:lnTo>
                      <a:pt x="337399" y="36674"/>
                    </a:lnTo>
                    <a:lnTo>
                      <a:pt x="410746" y="2445"/>
                    </a:lnTo>
                    <a:lnTo>
                      <a:pt x="479204" y="0"/>
                    </a:lnTo>
                    <a:lnTo>
                      <a:pt x="506098" y="34229"/>
                    </a:lnTo>
                    <a:lnTo>
                      <a:pt x="520768" y="70903"/>
                    </a:lnTo>
                    <a:lnTo>
                      <a:pt x="513433" y="129581"/>
                    </a:lnTo>
                    <a:lnTo>
                      <a:pt x="484094" y="158920"/>
                    </a:lnTo>
                    <a:lnTo>
                      <a:pt x="457200" y="202928"/>
                    </a:lnTo>
                    <a:lnTo>
                      <a:pt x="447420" y="273831"/>
                    </a:lnTo>
                    <a:lnTo>
                      <a:pt x="449865" y="322730"/>
                    </a:lnTo>
                    <a:lnTo>
                      <a:pt x="427861" y="342289"/>
                    </a:lnTo>
                    <a:lnTo>
                      <a:pt x="405857" y="354513"/>
                    </a:lnTo>
                    <a:lnTo>
                      <a:pt x="376518" y="344734"/>
                    </a:lnTo>
                    <a:lnTo>
                      <a:pt x="354513" y="330064"/>
                    </a:lnTo>
                    <a:lnTo>
                      <a:pt x="330064" y="347179"/>
                    </a:lnTo>
                    <a:lnTo>
                      <a:pt x="305615" y="366738"/>
                    </a:lnTo>
                    <a:lnTo>
                      <a:pt x="259161" y="361848"/>
                    </a:lnTo>
                    <a:lnTo>
                      <a:pt x="276276" y="312950"/>
                    </a:lnTo>
                    <a:lnTo>
                      <a:pt x="254272" y="276276"/>
                    </a:lnTo>
                    <a:lnTo>
                      <a:pt x="229822" y="256717"/>
                    </a:lnTo>
                    <a:lnTo>
                      <a:pt x="195594" y="249382"/>
                    </a:lnTo>
                    <a:lnTo>
                      <a:pt x="149140" y="249382"/>
                    </a:lnTo>
                    <a:lnTo>
                      <a:pt x="114911" y="254272"/>
                    </a:lnTo>
                    <a:lnTo>
                      <a:pt x="83127" y="276276"/>
                    </a:lnTo>
                    <a:lnTo>
                      <a:pt x="9780" y="322730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32" name="Полилиния 24">
                <a:extLst>
                  <a:ext uri="{FF2B5EF4-FFF2-40B4-BE49-F238E27FC236}">
                    <a16:creationId xmlns="" xmlns:a16="http://schemas.microsoft.com/office/drawing/2014/main" id="{B236C12A-8A22-F3D1-6226-910D7FAD9581}"/>
                  </a:ext>
                </a:extLst>
              </p:cNvPr>
              <p:cNvSpPr/>
              <p:nvPr/>
            </p:nvSpPr>
            <p:spPr bwMode="auto">
              <a:xfrm>
                <a:off x="4079380" y="5242486"/>
                <a:ext cx="460054" cy="448858"/>
              </a:xfrm>
              <a:custGeom>
                <a:avLst/>
                <a:gdLst>
                  <a:gd name="connsiteX0" fmla="*/ 0 w 398522"/>
                  <a:gd name="connsiteY0" fmla="*/ 418081 h 418081"/>
                  <a:gd name="connsiteX1" fmla="*/ 83127 w 398522"/>
                  <a:gd name="connsiteY1" fmla="*/ 418081 h 418081"/>
                  <a:gd name="connsiteX2" fmla="*/ 146695 w 398522"/>
                  <a:gd name="connsiteY2" fmla="*/ 405856 h 418081"/>
                  <a:gd name="connsiteX3" fmla="*/ 193149 w 398522"/>
                  <a:gd name="connsiteY3" fmla="*/ 383852 h 418081"/>
                  <a:gd name="connsiteX4" fmla="*/ 212708 w 398522"/>
                  <a:gd name="connsiteY4" fmla="*/ 315394 h 418081"/>
                  <a:gd name="connsiteX5" fmla="*/ 237157 w 398522"/>
                  <a:gd name="connsiteY5" fmla="*/ 268941 h 418081"/>
                  <a:gd name="connsiteX6" fmla="*/ 278721 w 398522"/>
                  <a:gd name="connsiteY6" fmla="*/ 202928 h 418081"/>
                  <a:gd name="connsiteX7" fmla="*/ 308060 w 398522"/>
                  <a:gd name="connsiteY7" fmla="*/ 195593 h 418081"/>
                  <a:gd name="connsiteX8" fmla="*/ 332509 w 398522"/>
                  <a:gd name="connsiteY8" fmla="*/ 158920 h 418081"/>
                  <a:gd name="connsiteX9" fmla="*/ 383853 w 398522"/>
                  <a:gd name="connsiteY9" fmla="*/ 105131 h 418081"/>
                  <a:gd name="connsiteX10" fmla="*/ 398522 w 398522"/>
                  <a:gd name="connsiteY10" fmla="*/ 58678 h 418081"/>
                  <a:gd name="connsiteX11" fmla="*/ 364293 w 398522"/>
                  <a:gd name="connsiteY11" fmla="*/ 14669 h 418081"/>
                  <a:gd name="connsiteX12" fmla="*/ 322730 w 398522"/>
                  <a:gd name="connsiteY12" fmla="*/ 4890 h 418081"/>
                  <a:gd name="connsiteX13" fmla="*/ 276276 w 398522"/>
                  <a:gd name="connsiteY13" fmla="*/ 0 h 418081"/>
                  <a:gd name="connsiteX14" fmla="*/ 239602 w 398522"/>
                  <a:gd name="connsiteY14" fmla="*/ 9779 h 418081"/>
                  <a:gd name="connsiteX15" fmla="*/ 202928 w 398522"/>
                  <a:gd name="connsiteY15" fmla="*/ 36674 h 418081"/>
                  <a:gd name="connsiteX16" fmla="*/ 158920 w 398522"/>
                  <a:gd name="connsiteY16" fmla="*/ 68458 h 418081"/>
                  <a:gd name="connsiteX17" fmla="*/ 134471 w 398522"/>
                  <a:gd name="connsiteY17" fmla="*/ 83127 h 418081"/>
                  <a:gd name="connsiteX18" fmla="*/ 132026 w 398522"/>
                  <a:gd name="connsiteY18" fmla="*/ 117356 h 418081"/>
                  <a:gd name="connsiteX19" fmla="*/ 119801 w 398522"/>
                  <a:gd name="connsiteY19" fmla="*/ 156475 h 418081"/>
                  <a:gd name="connsiteX20" fmla="*/ 90462 w 398522"/>
                  <a:gd name="connsiteY20" fmla="*/ 190704 h 418081"/>
                  <a:gd name="connsiteX21" fmla="*/ 68458 w 398522"/>
                  <a:gd name="connsiteY21" fmla="*/ 234712 h 418081"/>
                  <a:gd name="connsiteX22" fmla="*/ 63568 w 398522"/>
                  <a:gd name="connsiteY22" fmla="*/ 286055 h 418081"/>
                  <a:gd name="connsiteX23" fmla="*/ 58678 w 398522"/>
                  <a:gd name="connsiteY23" fmla="*/ 327619 h 418081"/>
                  <a:gd name="connsiteX24" fmla="*/ 34229 w 398522"/>
                  <a:gd name="connsiteY24" fmla="*/ 378962 h 418081"/>
                  <a:gd name="connsiteX25" fmla="*/ 0 w 398522"/>
                  <a:gd name="connsiteY25" fmla="*/ 418081 h 418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8522" h="418081">
                    <a:moveTo>
                      <a:pt x="0" y="418081"/>
                    </a:moveTo>
                    <a:lnTo>
                      <a:pt x="83127" y="418081"/>
                    </a:lnTo>
                    <a:lnTo>
                      <a:pt x="146695" y="405856"/>
                    </a:lnTo>
                    <a:lnTo>
                      <a:pt x="193149" y="383852"/>
                    </a:lnTo>
                    <a:lnTo>
                      <a:pt x="212708" y="315394"/>
                    </a:lnTo>
                    <a:lnTo>
                      <a:pt x="237157" y="268941"/>
                    </a:lnTo>
                    <a:lnTo>
                      <a:pt x="278721" y="202928"/>
                    </a:lnTo>
                    <a:lnTo>
                      <a:pt x="308060" y="195593"/>
                    </a:lnTo>
                    <a:lnTo>
                      <a:pt x="332509" y="158920"/>
                    </a:lnTo>
                    <a:lnTo>
                      <a:pt x="383853" y="105131"/>
                    </a:lnTo>
                    <a:lnTo>
                      <a:pt x="398522" y="58678"/>
                    </a:lnTo>
                    <a:lnTo>
                      <a:pt x="364293" y="14669"/>
                    </a:lnTo>
                    <a:lnTo>
                      <a:pt x="322730" y="4890"/>
                    </a:lnTo>
                    <a:lnTo>
                      <a:pt x="276276" y="0"/>
                    </a:lnTo>
                    <a:lnTo>
                      <a:pt x="239602" y="9779"/>
                    </a:lnTo>
                    <a:lnTo>
                      <a:pt x="202928" y="36674"/>
                    </a:lnTo>
                    <a:lnTo>
                      <a:pt x="158920" y="68458"/>
                    </a:lnTo>
                    <a:lnTo>
                      <a:pt x="134471" y="83127"/>
                    </a:lnTo>
                    <a:lnTo>
                      <a:pt x="132026" y="117356"/>
                    </a:lnTo>
                    <a:lnTo>
                      <a:pt x="119801" y="156475"/>
                    </a:lnTo>
                    <a:lnTo>
                      <a:pt x="90462" y="190704"/>
                    </a:lnTo>
                    <a:lnTo>
                      <a:pt x="68458" y="234712"/>
                    </a:lnTo>
                    <a:lnTo>
                      <a:pt x="63568" y="286055"/>
                    </a:lnTo>
                    <a:lnTo>
                      <a:pt x="58678" y="327619"/>
                    </a:lnTo>
                    <a:lnTo>
                      <a:pt x="34229" y="378962"/>
                    </a:lnTo>
                    <a:lnTo>
                      <a:pt x="0" y="418081"/>
                    </a:ln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ts val="4600"/>
                  </a:lnSpc>
                  <a:defRPr/>
                </a:pPr>
                <a:endParaRPr lang="ru-RU" sz="60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  <p:sp>
            <p:nvSpPr>
              <p:cNvPr id="33" name="Полилиния: фигура 88">
                <a:extLst>
                  <a:ext uri="{FF2B5EF4-FFF2-40B4-BE49-F238E27FC236}">
                    <a16:creationId xmlns="" xmlns:a16="http://schemas.microsoft.com/office/drawing/2014/main" id="{CC4E778A-CE07-B0E1-1D3E-F000BF389A12}"/>
                  </a:ext>
                </a:extLst>
              </p:cNvPr>
              <p:cNvSpPr/>
              <p:nvPr/>
            </p:nvSpPr>
            <p:spPr bwMode="auto">
              <a:xfrm>
                <a:off x="4566854" y="4297990"/>
                <a:ext cx="359436" cy="284888"/>
              </a:xfrm>
              <a:custGeom>
                <a:avLst/>
                <a:gdLst>
                  <a:gd name="connsiteX0" fmla="*/ 28526 w 359436"/>
                  <a:gd name="connsiteY0" fmla="*/ 220558 h 284888"/>
                  <a:gd name="connsiteX1" fmla="*/ 5551 w 359436"/>
                  <a:gd name="connsiteY1" fmla="*/ 238938 h 284888"/>
                  <a:gd name="connsiteX2" fmla="*/ 956 w 359436"/>
                  <a:gd name="connsiteY2" fmla="*/ 252723 h 284888"/>
                  <a:gd name="connsiteX3" fmla="*/ 19336 w 359436"/>
                  <a:gd name="connsiteY3" fmla="*/ 257318 h 284888"/>
                  <a:gd name="connsiteX4" fmla="*/ 56096 w 359436"/>
                  <a:gd name="connsiteY4" fmla="*/ 271103 h 284888"/>
                  <a:gd name="connsiteX5" fmla="*/ 74475 w 359436"/>
                  <a:gd name="connsiteY5" fmla="*/ 257318 h 284888"/>
                  <a:gd name="connsiteX6" fmla="*/ 97450 w 359436"/>
                  <a:gd name="connsiteY6" fmla="*/ 284888 h 284888"/>
                  <a:gd name="connsiteX7" fmla="*/ 125020 w 359436"/>
                  <a:gd name="connsiteY7" fmla="*/ 252723 h 284888"/>
                  <a:gd name="connsiteX8" fmla="*/ 143400 w 359436"/>
                  <a:gd name="connsiteY8" fmla="*/ 220558 h 284888"/>
                  <a:gd name="connsiteX9" fmla="*/ 166375 w 359436"/>
                  <a:gd name="connsiteY9" fmla="*/ 211368 h 284888"/>
                  <a:gd name="connsiteX10" fmla="*/ 180160 w 359436"/>
                  <a:gd name="connsiteY10" fmla="*/ 202179 h 284888"/>
                  <a:gd name="connsiteX11" fmla="*/ 189350 w 359436"/>
                  <a:gd name="connsiteY11" fmla="*/ 183799 h 284888"/>
                  <a:gd name="connsiteX12" fmla="*/ 189350 w 359436"/>
                  <a:gd name="connsiteY12" fmla="*/ 156229 h 284888"/>
                  <a:gd name="connsiteX13" fmla="*/ 235300 w 359436"/>
                  <a:gd name="connsiteY13" fmla="*/ 142444 h 284888"/>
                  <a:gd name="connsiteX14" fmla="*/ 267464 w 359436"/>
                  <a:gd name="connsiteY14" fmla="*/ 128659 h 284888"/>
                  <a:gd name="connsiteX15" fmla="*/ 285844 w 359436"/>
                  <a:gd name="connsiteY15" fmla="*/ 133254 h 284888"/>
                  <a:gd name="connsiteX16" fmla="*/ 336389 w 359436"/>
                  <a:gd name="connsiteY16" fmla="*/ 101089 h 284888"/>
                  <a:gd name="connsiteX17" fmla="*/ 345579 w 359436"/>
                  <a:gd name="connsiteY17" fmla="*/ 87304 h 284888"/>
                  <a:gd name="connsiteX18" fmla="*/ 359364 w 359436"/>
                  <a:gd name="connsiteY18" fmla="*/ 59734 h 284888"/>
                  <a:gd name="connsiteX19" fmla="*/ 345579 w 359436"/>
                  <a:gd name="connsiteY19" fmla="*/ 45949 h 284888"/>
                  <a:gd name="connsiteX20" fmla="*/ 318009 w 359436"/>
                  <a:gd name="connsiteY20" fmla="*/ 18380 h 284888"/>
                  <a:gd name="connsiteX21" fmla="*/ 304224 w 359436"/>
                  <a:gd name="connsiteY21" fmla="*/ 4595 h 284888"/>
                  <a:gd name="connsiteX22" fmla="*/ 258274 w 359436"/>
                  <a:gd name="connsiteY22" fmla="*/ 18380 h 284888"/>
                  <a:gd name="connsiteX23" fmla="*/ 230705 w 359436"/>
                  <a:gd name="connsiteY23" fmla="*/ 13785 h 284888"/>
                  <a:gd name="connsiteX24" fmla="*/ 203135 w 359436"/>
                  <a:gd name="connsiteY24" fmla="*/ 4595 h 284888"/>
                  <a:gd name="connsiteX25" fmla="*/ 166375 w 359436"/>
                  <a:gd name="connsiteY25" fmla="*/ 0 h 284888"/>
                  <a:gd name="connsiteX26" fmla="*/ 138805 w 359436"/>
                  <a:gd name="connsiteY26" fmla="*/ 9190 h 284888"/>
                  <a:gd name="connsiteX27" fmla="*/ 115830 w 359436"/>
                  <a:gd name="connsiteY27" fmla="*/ 27569 h 284888"/>
                  <a:gd name="connsiteX28" fmla="*/ 79070 w 359436"/>
                  <a:gd name="connsiteY28" fmla="*/ 36759 h 284888"/>
                  <a:gd name="connsiteX29" fmla="*/ 60691 w 359436"/>
                  <a:gd name="connsiteY29" fmla="*/ 50544 h 284888"/>
                  <a:gd name="connsiteX30" fmla="*/ 56096 w 359436"/>
                  <a:gd name="connsiteY30" fmla="*/ 68924 h 284888"/>
                  <a:gd name="connsiteX31" fmla="*/ 42311 w 359436"/>
                  <a:gd name="connsiteY31" fmla="*/ 101089 h 284888"/>
                  <a:gd name="connsiteX32" fmla="*/ 46906 w 359436"/>
                  <a:gd name="connsiteY32" fmla="*/ 114874 h 284888"/>
                  <a:gd name="connsiteX33" fmla="*/ 42311 w 359436"/>
                  <a:gd name="connsiteY33" fmla="*/ 137849 h 284888"/>
                  <a:gd name="connsiteX34" fmla="*/ 56096 w 359436"/>
                  <a:gd name="connsiteY34" fmla="*/ 147039 h 284888"/>
                  <a:gd name="connsiteX35" fmla="*/ 60691 w 359436"/>
                  <a:gd name="connsiteY35" fmla="*/ 183799 h 284888"/>
                  <a:gd name="connsiteX36" fmla="*/ 28526 w 359436"/>
                  <a:gd name="connsiteY36" fmla="*/ 220558 h 28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59436" h="284888">
                    <a:moveTo>
                      <a:pt x="28526" y="220558"/>
                    </a:moveTo>
                    <a:cubicBezTo>
                      <a:pt x="19336" y="229748"/>
                      <a:pt x="11934" y="231492"/>
                      <a:pt x="5551" y="238938"/>
                    </a:cubicBezTo>
                    <a:cubicBezTo>
                      <a:pt x="2399" y="242616"/>
                      <a:pt x="-1950" y="248848"/>
                      <a:pt x="956" y="252723"/>
                    </a:cubicBezTo>
                    <a:cubicBezTo>
                      <a:pt x="4745" y="257775"/>
                      <a:pt x="13423" y="255101"/>
                      <a:pt x="19336" y="257318"/>
                    </a:cubicBezTo>
                    <a:cubicBezTo>
                      <a:pt x="67393" y="275339"/>
                      <a:pt x="8918" y="259308"/>
                      <a:pt x="56096" y="271103"/>
                    </a:cubicBezTo>
                    <a:cubicBezTo>
                      <a:pt x="62222" y="266508"/>
                      <a:pt x="66817" y="257318"/>
                      <a:pt x="74475" y="257318"/>
                    </a:cubicBezTo>
                    <a:cubicBezTo>
                      <a:pt x="80372" y="257318"/>
                      <a:pt x="94678" y="280730"/>
                      <a:pt x="97450" y="284888"/>
                    </a:cubicBezTo>
                    <a:cubicBezTo>
                      <a:pt x="108314" y="274024"/>
                      <a:pt x="117160" y="266477"/>
                      <a:pt x="125020" y="252723"/>
                    </a:cubicBezTo>
                    <a:cubicBezTo>
                      <a:pt x="134650" y="235871"/>
                      <a:pt x="122577" y="236175"/>
                      <a:pt x="143400" y="220558"/>
                    </a:cubicBezTo>
                    <a:cubicBezTo>
                      <a:pt x="149999" y="215609"/>
                      <a:pt x="158997" y="215057"/>
                      <a:pt x="166375" y="211368"/>
                    </a:cubicBezTo>
                    <a:cubicBezTo>
                      <a:pt x="171314" y="208898"/>
                      <a:pt x="175565" y="205242"/>
                      <a:pt x="180160" y="202179"/>
                    </a:cubicBezTo>
                    <a:cubicBezTo>
                      <a:pt x="183223" y="196052"/>
                      <a:pt x="188381" y="190580"/>
                      <a:pt x="189350" y="183799"/>
                    </a:cubicBezTo>
                    <a:cubicBezTo>
                      <a:pt x="190742" y="174052"/>
                      <a:pt x="175704" y="165976"/>
                      <a:pt x="189350" y="156229"/>
                    </a:cubicBezTo>
                    <a:cubicBezTo>
                      <a:pt x="196630" y="151029"/>
                      <a:pt x="224655" y="145485"/>
                      <a:pt x="235300" y="142444"/>
                    </a:cubicBezTo>
                    <a:cubicBezTo>
                      <a:pt x="251076" y="137936"/>
                      <a:pt x="251126" y="136828"/>
                      <a:pt x="267464" y="128659"/>
                    </a:cubicBezTo>
                    <a:cubicBezTo>
                      <a:pt x="273591" y="130191"/>
                      <a:pt x="279717" y="134786"/>
                      <a:pt x="285844" y="133254"/>
                    </a:cubicBezTo>
                    <a:cubicBezTo>
                      <a:pt x="306795" y="128016"/>
                      <a:pt x="323173" y="116949"/>
                      <a:pt x="336389" y="101089"/>
                    </a:cubicBezTo>
                    <a:cubicBezTo>
                      <a:pt x="339924" y="96846"/>
                      <a:pt x="342516" y="91899"/>
                      <a:pt x="345579" y="87304"/>
                    </a:cubicBezTo>
                    <a:cubicBezTo>
                      <a:pt x="330352" y="41622"/>
                      <a:pt x="350091" y="115371"/>
                      <a:pt x="359364" y="59734"/>
                    </a:cubicBezTo>
                    <a:cubicBezTo>
                      <a:pt x="360432" y="53324"/>
                      <a:pt x="349356" y="51237"/>
                      <a:pt x="345579" y="45949"/>
                    </a:cubicBezTo>
                    <a:cubicBezTo>
                      <a:pt x="325157" y="17359"/>
                      <a:pt x="350684" y="34716"/>
                      <a:pt x="318009" y="18380"/>
                    </a:cubicBezTo>
                    <a:cubicBezTo>
                      <a:pt x="313414" y="13785"/>
                      <a:pt x="310568" y="6005"/>
                      <a:pt x="304224" y="4595"/>
                    </a:cubicBezTo>
                    <a:cubicBezTo>
                      <a:pt x="288381" y="1074"/>
                      <a:pt x="271398" y="11818"/>
                      <a:pt x="258274" y="18380"/>
                    </a:cubicBezTo>
                    <a:cubicBezTo>
                      <a:pt x="249084" y="16848"/>
                      <a:pt x="239743" y="16045"/>
                      <a:pt x="230705" y="13785"/>
                    </a:cubicBezTo>
                    <a:cubicBezTo>
                      <a:pt x="221307" y="11435"/>
                      <a:pt x="212747" y="5797"/>
                      <a:pt x="203135" y="4595"/>
                    </a:cubicBezTo>
                    <a:lnTo>
                      <a:pt x="166375" y="0"/>
                    </a:lnTo>
                    <a:cubicBezTo>
                      <a:pt x="157185" y="3063"/>
                      <a:pt x="147020" y="4056"/>
                      <a:pt x="138805" y="9190"/>
                    </a:cubicBezTo>
                    <a:cubicBezTo>
                      <a:pt x="101158" y="32719"/>
                      <a:pt x="157456" y="16217"/>
                      <a:pt x="115830" y="27569"/>
                    </a:cubicBezTo>
                    <a:cubicBezTo>
                      <a:pt x="103645" y="30892"/>
                      <a:pt x="79070" y="36759"/>
                      <a:pt x="79070" y="36759"/>
                    </a:cubicBezTo>
                    <a:cubicBezTo>
                      <a:pt x="72944" y="41354"/>
                      <a:pt x="65142" y="44312"/>
                      <a:pt x="60691" y="50544"/>
                    </a:cubicBezTo>
                    <a:cubicBezTo>
                      <a:pt x="57020" y="55683"/>
                      <a:pt x="57831" y="62852"/>
                      <a:pt x="56096" y="68924"/>
                    </a:cubicBezTo>
                    <a:cubicBezTo>
                      <a:pt x="51589" y="84700"/>
                      <a:pt x="50480" y="84751"/>
                      <a:pt x="42311" y="101089"/>
                    </a:cubicBezTo>
                    <a:cubicBezTo>
                      <a:pt x="43843" y="105684"/>
                      <a:pt x="46906" y="110030"/>
                      <a:pt x="46906" y="114874"/>
                    </a:cubicBezTo>
                    <a:cubicBezTo>
                      <a:pt x="46906" y="122684"/>
                      <a:pt x="40165" y="130339"/>
                      <a:pt x="42311" y="137849"/>
                    </a:cubicBezTo>
                    <a:cubicBezTo>
                      <a:pt x="43828" y="143159"/>
                      <a:pt x="51501" y="143976"/>
                      <a:pt x="56096" y="147039"/>
                    </a:cubicBezTo>
                    <a:cubicBezTo>
                      <a:pt x="57628" y="159292"/>
                      <a:pt x="61638" y="171487"/>
                      <a:pt x="60691" y="183799"/>
                    </a:cubicBezTo>
                    <a:cubicBezTo>
                      <a:pt x="60058" y="192023"/>
                      <a:pt x="37716" y="211368"/>
                      <a:pt x="28526" y="220558"/>
                    </a:cubicBezTo>
                    <a:close/>
                  </a:path>
                </a:pathLst>
              </a:custGeom>
              <a:grpFill/>
              <a:ln w="3175">
                <a:solidFill>
                  <a:srgbClr val="E7EAE1">
                    <a:alpha val="2392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600"/>
                  </a:lnSpc>
                </a:pPr>
                <a:endParaRPr lang="ru-RU" sz="600">
                  <a:solidFill>
                    <a:prstClr val="white">
                      <a:lumMod val="65000"/>
                    </a:prstClr>
                  </a:solidFill>
                  <a:latin typeface="Open Sans" panose="020B0604020202020204" charset="0"/>
                  <a:cs typeface="Open Sans" panose="020B0604020202020204" charset="0"/>
                </a:endParaRPr>
              </a:p>
            </p:txBody>
          </p:sp>
        </p:grpSp>
        <p:sp>
          <p:nvSpPr>
            <p:cNvPr id="15" name="Полилиния 7">
              <a:extLst>
                <a:ext uri="{FF2B5EF4-FFF2-40B4-BE49-F238E27FC236}">
                  <a16:creationId xmlns="" xmlns:a16="http://schemas.microsoft.com/office/drawing/2014/main" id="{28C02466-D37E-40E7-8A0B-A7FD5A068C65}"/>
                </a:ext>
              </a:extLst>
            </p:cNvPr>
            <p:cNvSpPr/>
            <p:nvPr/>
          </p:nvSpPr>
          <p:spPr bwMode="auto">
            <a:xfrm rot="21438698">
              <a:off x="6708274" y="14996180"/>
              <a:ext cx="2988900" cy="2768085"/>
            </a:xfrm>
            <a:custGeom>
              <a:avLst/>
              <a:gdLst>
                <a:gd name="connsiteX0" fmla="*/ 0 w 2811780"/>
                <a:gd name="connsiteY0" fmla="*/ 1828800 h 2705100"/>
                <a:gd name="connsiteX1" fmla="*/ 102870 w 2811780"/>
                <a:gd name="connsiteY1" fmla="*/ 1775460 h 2705100"/>
                <a:gd name="connsiteX2" fmla="*/ 106680 w 2811780"/>
                <a:gd name="connsiteY2" fmla="*/ 1703070 h 2705100"/>
                <a:gd name="connsiteX3" fmla="*/ 133350 w 2811780"/>
                <a:gd name="connsiteY3" fmla="*/ 1657350 h 2705100"/>
                <a:gd name="connsiteX4" fmla="*/ 179070 w 2811780"/>
                <a:gd name="connsiteY4" fmla="*/ 1649730 h 2705100"/>
                <a:gd name="connsiteX5" fmla="*/ 220980 w 2811780"/>
                <a:gd name="connsiteY5" fmla="*/ 1653540 h 2705100"/>
                <a:gd name="connsiteX6" fmla="*/ 220980 w 2811780"/>
                <a:gd name="connsiteY6" fmla="*/ 1653540 h 2705100"/>
                <a:gd name="connsiteX7" fmla="*/ 262890 w 2811780"/>
                <a:gd name="connsiteY7" fmla="*/ 1645920 h 2705100"/>
                <a:gd name="connsiteX8" fmla="*/ 270510 w 2811780"/>
                <a:gd name="connsiteY8" fmla="*/ 1691640 h 2705100"/>
                <a:gd name="connsiteX9" fmla="*/ 270510 w 2811780"/>
                <a:gd name="connsiteY9" fmla="*/ 1729740 h 2705100"/>
                <a:gd name="connsiteX10" fmla="*/ 304800 w 2811780"/>
                <a:gd name="connsiteY10" fmla="*/ 1748790 h 2705100"/>
                <a:gd name="connsiteX11" fmla="*/ 323850 w 2811780"/>
                <a:gd name="connsiteY11" fmla="*/ 1725930 h 2705100"/>
                <a:gd name="connsiteX12" fmla="*/ 308610 w 2811780"/>
                <a:gd name="connsiteY12" fmla="*/ 1630680 h 2705100"/>
                <a:gd name="connsiteX13" fmla="*/ 331470 w 2811780"/>
                <a:gd name="connsiteY13" fmla="*/ 1508760 h 2705100"/>
                <a:gd name="connsiteX14" fmla="*/ 312420 w 2811780"/>
                <a:gd name="connsiteY14" fmla="*/ 1440180 h 2705100"/>
                <a:gd name="connsiteX15" fmla="*/ 335280 w 2811780"/>
                <a:gd name="connsiteY15" fmla="*/ 1390650 h 2705100"/>
                <a:gd name="connsiteX16" fmla="*/ 308610 w 2811780"/>
                <a:gd name="connsiteY16" fmla="*/ 1352550 h 2705100"/>
                <a:gd name="connsiteX17" fmla="*/ 312420 w 2811780"/>
                <a:gd name="connsiteY17" fmla="*/ 1318260 h 2705100"/>
                <a:gd name="connsiteX18" fmla="*/ 320040 w 2811780"/>
                <a:gd name="connsiteY18" fmla="*/ 1264920 h 2705100"/>
                <a:gd name="connsiteX19" fmla="*/ 373380 w 2811780"/>
                <a:gd name="connsiteY19" fmla="*/ 1238250 h 2705100"/>
                <a:gd name="connsiteX20" fmla="*/ 323850 w 2811780"/>
                <a:gd name="connsiteY20" fmla="*/ 1135380 h 2705100"/>
                <a:gd name="connsiteX21" fmla="*/ 384810 w 2811780"/>
                <a:gd name="connsiteY21" fmla="*/ 1089660 h 2705100"/>
                <a:gd name="connsiteX22" fmla="*/ 300990 w 2811780"/>
                <a:gd name="connsiteY22" fmla="*/ 967740 h 2705100"/>
                <a:gd name="connsiteX23" fmla="*/ 342900 w 2811780"/>
                <a:gd name="connsiteY23" fmla="*/ 910590 h 2705100"/>
                <a:gd name="connsiteX24" fmla="*/ 346710 w 2811780"/>
                <a:gd name="connsiteY24" fmla="*/ 842010 h 2705100"/>
                <a:gd name="connsiteX25" fmla="*/ 400050 w 2811780"/>
                <a:gd name="connsiteY25" fmla="*/ 830580 h 2705100"/>
                <a:gd name="connsiteX26" fmla="*/ 453390 w 2811780"/>
                <a:gd name="connsiteY26" fmla="*/ 784860 h 2705100"/>
                <a:gd name="connsiteX27" fmla="*/ 461010 w 2811780"/>
                <a:gd name="connsiteY27" fmla="*/ 716280 h 2705100"/>
                <a:gd name="connsiteX28" fmla="*/ 502920 w 2811780"/>
                <a:gd name="connsiteY28" fmla="*/ 716280 h 2705100"/>
                <a:gd name="connsiteX29" fmla="*/ 529590 w 2811780"/>
                <a:gd name="connsiteY29" fmla="*/ 655320 h 2705100"/>
                <a:gd name="connsiteX30" fmla="*/ 571500 w 2811780"/>
                <a:gd name="connsiteY30" fmla="*/ 640080 h 2705100"/>
                <a:gd name="connsiteX31" fmla="*/ 628650 w 2811780"/>
                <a:gd name="connsiteY31" fmla="*/ 613410 h 2705100"/>
                <a:gd name="connsiteX32" fmla="*/ 666750 w 2811780"/>
                <a:gd name="connsiteY32" fmla="*/ 621030 h 2705100"/>
                <a:gd name="connsiteX33" fmla="*/ 701040 w 2811780"/>
                <a:gd name="connsiteY33" fmla="*/ 548640 h 2705100"/>
                <a:gd name="connsiteX34" fmla="*/ 689610 w 2811780"/>
                <a:gd name="connsiteY34" fmla="*/ 483870 h 2705100"/>
                <a:gd name="connsiteX35" fmla="*/ 754380 w 2811780"/>
                <a:gd name="connsiteY35" fmla="*/ 441960 h 2705100"/>
                <a:gd name="connsiteX36" fmla="*/ 754380 w 2811780"/>
                <a:gd name="connsiteY36" fmla="*/ 403860 h 2705100"/>
                <a:gd name="connsiteX37" fmla="*/ 727710 w 2811780"/>
                <a:gd name="connsiteY37" fmla="*/ 373380 h 2705100"/>
                <a:gd name="connsiteX38" fmla="*/ 765810 w 2811780"/>
                <a:gd name="connsiteY38" fmla="*/ 327660 h 2705100"/>
                <a:gd name="connsiteX39" fmla="*/ 822960 w 2811780"/>
                <a:gd name="connsiteY39" fmla="*/ 278130 h 2705100"/>
                <a:gd name="connsiteX40" fmla="*/ 834390 w 2811780"/>
                <a:gd name="connsiteY40" fmla="*/ 186690 h 2705100"/>
                <a:gd name="connsiteX41" fmla="*/ 834390 w 2811780"/>
                <a:gd name="connsiteY41" fmla="*/ 148590 h 2705100"/>
                <a:gd name="connsiteX42" fmla="*/ 864870 w 2811780"/>
                <a:gd name="connsiteY42" fmla="*/ 91440 h 2705100"/>
                <a:gd name="connsiteX43" fmla="*/ 925830 w 2811780"/>
                <a:gd name="connsiteY43" fmla="*/ 60960 h 2705100"/>
                <a:gd name="connsiteX44" fmla="*/ 933450 w 2811780"/>
                <a:gd name="connsiteY44" fmla="*/ 0 h 2705100"/>
                <a:gd name="connsiteX45" fmla="*/ 986790 w 2811780"/>
                <a:gd name="connsiteY45" fmla="*/ 26670 h 2705100"/>
                <a:gd name="connsiteX46" fmla="*/ 1021080 w 2811780"/>
                <a:gd name="connsiteY46" fmla="*/ 38100 h 2705100"/>
                <a:gd name="connsiteX47" fmla="*/ 1032510 w 2811780"/>
                <a:gd name="connsiteY47" fmla="*/ 72390 h 2705100"/>
                <a:gd name="connsiteX48" fmla="*/ 1089660 w 2811780"/>
                <a:gd name="connsiteY48" fmla="*/ 57150 h 2705100"/>
                <a:gd name="connsiteX49" fmla="*/ 1127760 w 2811780"/>
                <a:gd name="connsiteY49" fmla="*/ 80010 h 2705100"/>
                <a:gd name="connsiteX50" fmla="*/ 1131570 w 2811780"/>
                <a:gd name="connsiteY50" fmla="*/ 167640 h 2705100"/>
                <a:gd name="connsiteX51" fmla="*/ 1173480 w 2811780"/>
                <a:gd name="connsiteY51" fmla="*/ 186690 h 2705100"/>
                <a:gd name="connsiteX52" fmla="*/ 1181100 w 2811780"/>
                <a:gd name="connsiteY52" fmla="*/ 220980 h 2705100"/>
                <a:gd name="connsiteX53" fmla="*/ 1253490 w 2811780"/>
                <a:gd name="connsiteY53" fmla="*/ 289560 h 2705100"/>
                <a:gd name="connsiteX54" fmla="*/ 1314450 w 2811780"/>
                <a:gd name="connsiteY54" fmla="*/ 243840 h 2705100"/>
                <a:gd name="connsiteX55" fmla="*/ 1341120 w 2811780"/>
                <a:gd name="connsiteY55" fmla="*/ 281940 h 2705100"/>
                <a:gd name="connsiteX56" fmla="*/ 1379220 w 2811780"/>
                <a:gd name="connsiteY56" fmla="*/ 316230 h 2705100"/>
                <a:gd name="connsiteX57" fmla="*/ 1398270 w 2811780"/>
                <a:gd name="connsiteY57" fmla="*/ 354330 h 2705100"/>
                <a:gd name="connsiteX58" fmla="*/ 1455420 w 2811780"/>
                <a:gd name="connsiteY58" fmla="*/ 323850 h 2705100"/>
                <a:gd name="connsiteX59" fmla="*/ 1543050 w 2811780"/>
                <a:gd name="connsiteY59" fmla="*/ 339090 h 2705100"/>
                <a:gd name="connsiteX60" fmla="*/ 1558290 w 2811780"/>
                <a:gd name="connsiteY60" fmla="*/ 217170 h 2705100"/>
                <a:gd name="connsiteX61" fmla="*/ 1588770 w 2811780"/>
                <a:gd name="connsiteY61" fmla="*/ 220980 h 2705100"/>
                <a:gd name="connsiteX62" fmla="*/ 1626870 w 2811780"/>
                <a:gd name="connsiteY62" fmla="*/ 285750 h 2705100"/>
                <a:gd name="connsiteX63" fmla="*/ 1626870 w 2811780"/>
                <a:gd name="connsiteY63" fmla="*/ 285750 h 2705100"/>
                <a:gd name="connsiteX64" fmla="*/ 1657350 w 2811780"/>
                <a:gd name="connsiteY64" fmla="*/ 240030 h 2705100"/>
                <a:gd name="connsiteX65" fmla="*/ 1706880 w 2811780"/>
                <a:gd name="connsiteY65" fmla="*/ 243840 h 2705100"/>
                <a:gd name="connsiteX66" fmla="*/ 1710690 w 2811780"/>
                <a:gd name="connsiteY66" fmla="*/ 285750 h 2705100"/>
                <a:gd name="connsiteX67" fmla="*/ 1722120 w 2811780"/>
                <a:gd name="connsiteY67" fmla="*/ 331470 h 2705100"/>
                <a:gd name="connsiteX68" fmla="*/ 1767840 w 2811780"/>
                <a:gd name="connsiteY68" fmla="*/ 281940 h 2705100"/>
                <a:gd name="connsiteX69" fmla="*/ 1798320 w 2811780"/>
                <a:gd name="connsiteY69" fmla="*/ 289560 h 2705100"/>
                <a:gd name="connsiteX70" fmla="*/ 1805940 w 2811780"/>
                <a:gd name="connsiteY70" fmla="*/ 415290 h 2705100"/>
                <a:gd name="connsiteX71" fmla="*/ 1870710 w 2811780"/>
                <a:gd name="connsiteY71" fmla="*/ 426720 h 2705100"/>
                <a:gd name="connsiteX72" fmla="*/ 1897380 w 2811780"/>
                <a:gd name="connsiteY72" fmla="*/ 358140 h 2705100"/>
                <a:gd name="connsiteX73" fmla="*/ 1939290 w 2811780"/>
                <a:gd name="connsiteY73" fmla="*/ 297180 h 2705100"/>
                <a:gd name="connsiteX74" fmla="*/ 1977390 w 2811780"/>
                <a:gd name="connsiteY74" fmla="*/ 209550 h 2705100"/>
                <a:gd name="connsiteX75" fmla="*/ 2030730 w 2811780"/>
                <a:gd name="connsiteY75" fmla="*/ 194310 h 2705100"/>
                <a:gd name="connsiteX76" fmla="*/ 2084070 w 2811780"/>
                <a:gd name="connsiteY76" fmla="*/ 224790 h 2705100"/>
                <a:gd name="connsiteX77" fmla="*/ 2156460 w 2811780"/>
                <a:gd name="connsiteY77" fmla="*/ 228600 h 2705100"/>
                <a:gd name="connsiteX78" fmla="*/ 2194560 w 2811780"/>
                <a:gd name="connsiteY78" fmla="*/ 247650 h 2705100"/>
                <a:gd name="connsiteX79" fmla="*/ 2240280 w 2811780"/>
                <a:gd name="connsiteY79" fmla="*/ 186690 h 2705100"/>
                <a:gd name="connsiteX80" fmla="*/ 2301240 w 2811780"/>
                <a:gd name="connsiteY80" fmla="*/ 182880 h 2705100"/>
                <a:gd name="connsiteX81" fmla="*/ 2358390 w 2811780"/>
                <a:gd name="connsiteY81" fmla="*/ 236220 h 2705100"/>
                <a:gd name="connsiteX82" fmla="*/ 2392680 w 2811780"/>
                <a:gd name="connsiteY82" fmla="*/ 281940 h 2705100"/>
                <a:gd name="connsiteX83" fmla="*/ 2392680 w 2811780"/>
                <a:gd name="connsiteY83" fmla="*/ 281940 h 2705100"/>
                <a:gd name="connsiteX84" fmla="*/ 2426970 w 2811780"/>
                <a:gd name="connsiteY84" fmla="*/ 312420 h 2705100"/>
                <a:gd name="connsiteX85" fmla="*/ 2442210 w 2811780"/>
                <a:gd name="connsiteY85" fmla="*/ 358140 h 2705100"/>
                <a:gd name="connsiteX86" fmla="*/ 2495550 w 2811780"/>
                <a:gd name="connsiteY86" fmla="*/ 407670 h 2705100"/>
                <a:gd name="connsiteX87" fmla="*/ 2514600 w 2811780"/>
                <a:gd name="connsiteY87" fmla="*/ 472440 h 2705100"/>
                <a:gd name="connsiteX88" fmla="*/ 2567940 w 2811780"/>
                <a:gd name="connsiteY88" fmla="*/ 502920 h 2705100"/>
                <a:gd name="connsiteX89" fmla="*/ 2560320 w 2811780"/>
                <a:gd name="connsiteY89" fmla="*/ 525780 h 2705100"/>
                <a:gd name="connsiteX90" fmla="*/ 2533650 w 2811780"/>
                <a:gd name="connsiteY90" fmla="*/ 556260 h 2705100"/>
                <a:gd name="connsiteX91" fmla="*/ 2541270 w 2811780"/>
                <a:gd name="connsiteY91" fmla="*/ 609600 h 2705100"/>
                <a:gd name="connsiteX92" fmla="*/ 2579370 w 2811780"/>
                <a:gd name="connsiteY92" fmla="*/ 647700 h 2705100"/>
                <a:gd name="connsiteX93" fmla="*/ 2571750 w 2811780"/>
                <a:gd name="connsiteY93" fmla="*/ 662940 h 2705100"/>
                <a:gd name="connsiteX94" fmla="*/ 2541270 w 2811780"/>
                <a:gd name="connsiteY94" fmla="*/ 674370 h 2705100"/>
                <a:gd name="connsiteX95" fmla="*/ 2571750 w 2811780"/>
                <a:gd name="connsiteY95" fmla="*/ 720090 h 2705100"/>
                <a:gd name="connsiteX96" fmla="*/ 2564130 w 2811780"/>
                <a:gd name="connsiteY96" fmla="*/ 781050 h 2705100"/>
                <a:gd name="connsiteX97" fmla="*/ 2526030 w 2811780"/>
                <a:gd name="connsiteY97" fmla="*/ 781050 h 2705100"/>
                <a:gd name="connsiteX98" fmla="*/ 2503170 w 2811780"/>
                <a:gd name="connsiteY98" fmla="*/ 803910 h 2705100"/>
                <a:gd name="connsiteX99" fmla="*/ 2533650 w 2811780"/>
                <a:gd name="connsiteY99" fmla="*/ 914400 h 2705100"/>
                <a:gd name="connsiteX100" fmla="*/ 2526030 w 2811780"/>
                <a:gd name="connsiteY100" fmla="*/ 944880 h 2705100"/>
                <a:gd name="connsiteX101" fmla="*/ 2468880 w 2811780"/>
                <a:gd name="connsiteY101" fmla="*/ 941070 h 2705100"/>
                <a:gd name="connsiteX102" fmla="*/ 2438400 w 2811780"/>
                <a:gd name="connsiteY102" fmla="*/ 899160 h 2705100"/>
                <a:gd name="connsiteX103" fmla="*/ 2396490 w 2811780"/>
                <a:gd name="connsiteY103" fmla="*/ 929640 h 2705100"/>
                <a:gd name="connsiteX104" fmla="*/ 2396490 w 2811780"/>
                <a:gd name="connsiteY104" fmla="*/ 952500 h 2705100"/>
                <a:gd name="connsiteX105" fmla="*/ 2339340 w 2811780"/>
                <a:gd name="connsiteY105" fmla="*/ 1002030 h 2705100"/>
                <a:gd name="connsiteX106" fmla="*/ 2312670 w 2811780"/>
                <a:gd name="connsiteY106" fmla="*/ 1055370 h 2705100"/>
                <a:gd name="connsiteX107" fmla="*/ 2286000 w 2811780"/>
                <a:gd name="connsiteY107" fmla="*/ 1055370 h 2705100"/>
                <a:gd name="connsiteX108" fmla="*/ 2278380 w 2811780"/>
                <a:gd name="connsiteY108" fmla="*/ 1085850 h 2705100"/>
                <a:gd name="connsiteX109" fmla="*/ 2339340 w 2811780"/>
                <a:gd name="connsiteY109" fmla="*/ 1127760 h 2705100"/>
                <a:gd name="connsiteX110" fmla="*/ 2320290 w 2811780"/>
                <a:gd name="connsiteY110" fmla="*/ 1173480 h 2705100"/>
                <a:gd name="connsiteX111" fmla="*/ 2366010 w 2811780"/>
                <a:gd name="connsiteY111" fmla="*/ 1253490 h 2705100"/>
                <a:gd name="connsiteX112" fmla="*/ 2518410 w 2811780"/>
                <a:gd name="connsiteY112" fmla="*/ 1184910 h 2705100"/>
                <a:gd name="connsiteX113" fmla="*/ 2564130 w 2811780"/>
                <a:gd name="connsiteY113" fmla="*/ 1238250 h 2705100"/>
                <a:gd name="connsiteX114" fmla="*/ 2602230 w 2811780"/>
                <a:gd name="connsiteY114" fmla="*/ 1245870 h 2705100"/>
                <a:gd name="connsiteX115" fmla="*/ 2609850 w 2811780"/>
                <a:gd name="connsiteY115" fmla="*/ 1264920 h 2705100"/>
                <a:gd name="connsiteX116" fmla="*/ 2606040 w 2811780"/>
                <a:gd name="connsiteY116" fmla="*/ 1299210 h 2705100"/>
                <a:gd name="connsiteX117" fmla="*/ 2636520 w 2811780"/>
                <a:gd name="connsiteY117" fmla="*/ 1325880 h 2705100"/>
                <a:gd name="connsiteX118" fmla="*/ 2708910 w 2811780"/>
                <a:gd name="connsiteY118" fmla="*/ 1329690 h 2705100"/>
                <a:gd name="connsiteX119" fmla="*/ 2731770 w 2811780"/>
                <a:gd name="connsiteY119" fmla="*/ 1310640 h 2705100"/>
                <a:gd name="connsiteX120" fmla="*/ 2769870 w 2811780"/>
                <a:gd name="connsiteY120" fmla="*/ 1337310 h 2705100"/>
                <a:gd name="connsiteX121" fmla="*/ 2796540 w 2811780"/>
                <a:gd name="connsiteY121" fmla="*/ 1352550 h 2705100"/>
                <a:gd name="connsiteX122" fmla="*/ 2781300 w 2811780"/>
                <a:gd name="connsiteY122" fmla="*/ 1386840 h 2705100"/>
                <a:gd name="connsiteX123" fmla="*/ 2781300 w 2811780"/>
                <a:gd name="connsiteY123" fmla="*/ 1421130 h 2705100"/>
                <a:gd name="connsiteX124" fmla="*/ 2796540 w 2811780"/>
                <a:gd name="connsiteY124" fmla="*/ 1474470 h 2705100"/>
                <a:gd name="connsiteX125" fmla="*/ 2788920 w 2811780"/>
                <a:gd name="connsiteY125" fmla="*/ 1508760 h 2705100"/>
                <a:gd name="connsiteX126" fmla="*/ 2811780 w 2811780"/>
                <a:gd name="connsiteY126" fmla="*/ 1573530 h 2705100"/>
                <a:gd name="connsiteX127" fmla="*/ 2804160 w 2811780"/>
                <a:gd name="connsiteY127" fmla="*/ 1619250 h 2705100"/>
                <a:gd name="connsiteX128" fmla="*/ 2762250 w 2811780"/>
                <a:gd name="connsiteY128" fmla="*/ 1649730 h 2705100"/>
                <a:gd name="connsiteX129" fmla="*/ 2762250 w 2811780"/>
                <a:gd name="connsiteY129" fmla="*/ 1649730 h 2705100"/>
                <a:gd name="connsiteX130" fmla="*/ 2701290 w 2811780"/>
                <a:gd name="connsiteY130" fmla="*/ 1668780 h 2705100"/>
                <a:gd name="connsiteX131" fmla="*/ 2640330 w 2811780"/>
                <a:gd name="connsiteY131" fmla="*/ 1623060 h 2705100"/>
                <a:gd name="connsiteX132" fmla="*/ 2579370 w 2811780"/>
                <a:gd name="connsiteY132" fmla="*/ 1645920 h 2705100"/>
                <a:gd name="connsiteX133" fmla="*/ 2583180 w 2811780"/>
                <a:gd name="connsiteY133" fmla="*/ 1691640 h 2705100"/>
                <a:gd name="connsiteX134" fmla="*/ 2579370 w 2811780"/>
                <a:gd name="connsiteY134" fmla="*/ 1737360 h 2705100"/>
                <a:gd name="connsiteX135" fmla="*/ 2598420 w 2811780"/>
                <a:gd name="connsiteY135" fmla="*/ 1764030 h 2705100"/>
                <a:gd name="connsiteX136" fmla="*/ 2579370 w 2811780"/>
                <a:gd name="connsiteY136" fmla="*/ 1794510 h 2705100"/>
                <a:gd name="connsiteX137" fmla="*/ 2533650 w 2811780"/>
                <a:gd name="connsiteY137" fmla="*/ 1771650 h 2705100"/>
                <a:gd name="connsiteX138" fmla="*/ 2499360 w 2811780"/>
                <a:gd name="connsiteY138" fmla="*/ 1836420 h 2705100"/>
                <a:gd name="connsiteX139" fmla="*/ 2484120 w 2811780"/>
                <a:gd name="connsiteY139" fmla="*/ 1786890 h 2705100"/>
                <a:gd name="connsiteX140" fmla="*/ 2426970 w 2811780"/>
                <a:gd name="connsiteY140" fmla="*/ 1756410 h 2705100"/>
                <a:gd name="connsiteX141" fmla="*/ 2468880 w 2811780"/>
                <a:gd name="connsiteY141" fmla="*/ 1695450 h 2705100"/>
                <a:gd name="connsiteX142" fmla="*/ 2449830 w 2811780"/>
                <a:gd name="connsiteY142" fmla="*/ 1672590 h 2705100"/>
                <a:gd name="connsiteX143" fmla="*/ 2381250 w 2811780"/>
                <a:gd name="connsiteY143" fmla="*/ 1691640 h 2705100"/>
                <a:gd name="connsiteX144" fmla="*/ 2297430 w 2811780"/>
                <a:gd name="connsiteY144" fmla="*/ 1687830 h 2705100"/>
                <a:gd name="connsiteX145" fmla="*/ 2225040 w 2811780"/>
                <a:gd name="connsiteY145" fmla="*/ 1737360 h 2705100"/>
                <a:gd name="connsiteX146" fmla="*/ 2049780 w 2811780"/>
                <a:gd name="connsiteY146" fmla="*/ 1733550 h 2705100"/>
                <a:gd name="connsiteX147" fmla="*/ 2015490 w 2811780"/>
                <a:gd name="connsiteY147" fmla="*/ 1752600 h 2705100"/>
                <a:gd name="connsiteX148" fmla="*/ 1969770 w 2811780"/>
                <a:gd name="connsiteY148" fmla="*/ 1737360 h 2705100"/>
                <a:gd name="connsiteX149" fmla="*/ 1927860 w 2811780"/>
                <a:gd name="connsiteY149" fmla="*/ 1729740 h 2705100"/>
                <a:gd name="connsiteX150" fmla="*/ 1901190 w 2811780"/>
                <a:gd name="connsiteY150" fmla="*/ 1752600 h 2705100"/>
                <a:gd name="connsiteX151" fmla="*/ 1851660 w 2811780"/>
                <a:gd name="connsiteY151" fmla="*/ 1741170 h 2705100"/>
                <a:gd name="connsiteX152" fmla="*/ 1798320 w 2811780"/>
                <a:gd name="connsiteY152" fmla="*/ 1779270 h 2705100"/>
                <a:gd name="connsiteX153" fmla="*/ 1775460 w 2811780"/>
                <a:gd name="connsiteY153" fmla="*/ 1832610 h 2705100"/>
                <a:gd name="connsiteX154" fmla="*/ 1668780 w 2811780"/>
                <a:gd name="connsiteY154" fmla="*/ 1840230 h 2705100"/>
                <a:gd name="connsiteX155" fmla="*/ 1562100 w 2811780"/>
                <a:gd name="connsiteY155" fmla="*/ 1874520 h 2705100"/>
                <a:gd name="connsiteX156" fmla="*/ 1466850 w 2811780"/>
                <a:gd name="connsiteY156" fmla="*/ 1950720 h 2705100"/>
                <a:gd name="connsiteX157" fmla="*/ 1356360 w 2811780"/>
                <a:gd name="connsiteY157" fmla="*/ 2068830 h 2705100"/>
                <a:gd name="connsiteX158" fmla="*/ 1329690 w 2811780"/>
                <a:gd name="connsiteY158" fmla="*/ 2156460 h 2705100"/>
                <a:gd name="connsiteX159" fmla="*/ 1303020 w 2811780"/>
                <a:gd name="connsiteY159" fmla="*/ 2240280 h 2705100"/>
                <a:gd name="connsiteX160" fmla="*/ 1268730 w 2811780"/>
                <a:gd name="connsiteY160" fmla="*/ 2282190 h 2705100"/>
                <a:gd name="connsiteX161" fmla="*/ 1181100 w 2811780"/>
                <a:gd name="connsiteY161" fmla="*/ 2377440 h 2705100"/>
                <a:gd name="connsiteX162" fmla="*/ 1127760 w 2811780"/>
                <a:gd name="connsiteY162" fmla="*/ 2388870 h 2705100"/>
                <a:gd name="connsiteX163" fmla="*/ 1101090 w 2811780"/>
                <a:gd name="connsiteY163" fmla="*/ 2404110 h 2705100"/>
                <a:gd name="connsiteX164" fmla="*/ 1101090 w 2811780"/>
                <a:gd name="connsiteY164" fmla="*/ 2404110 h 2705100"/>
                <a:gd name="connsiteX165" fmla="*/ 1028700 w 2811780"/>
                <a:gd name="connsiteY165" fmla="*/ 2503170 h 2705100"/>
                <a:gd name="connsiteX166" fmla="*/ 994410 w 2811780"/>
                <a:gd name="connsiteY166" fmla="*/ 2686050 h 2705100"/>
                <a:gd name="connsiteX167" fmla="*/ 952500 w 2811780"/>
                <a:gd name="connsiteY167" fmla="*/ 2674620 h 2705100"/>
                <a:gd name="connsiteX168" fmla="*/ 925830 w 2811780"/>
                <a:gd name="connsiteY168" fmla="*/ 2644140 h 2705100"/>
                <a:gd name="connsiteX169" fmla="*/ 868680 w 2811780"/>
                <a:gd name="connsiteY169" fmla="*/ 2632710 h 2705100"/>
                <a:gd name="connsiteX170" fmla="*/ 811530 w 2811780"/>
                <a:gd name="connsiteY170" fmla="*/ 2697480 h 2705100"/>
                <a:gd name="connsiteX171" fmla="*/ 773430 w 2811780"/>
                <a:gd name="connsiteY171" fmla="*/ 2705100 h 2705100"/>
                <a:gd name="connsiteX172" fmla="*/ 720090 w 2811780"/>
                <a:gd name="connsiteY172" fmla="*/ 2571750 h 2705100"/>
                <a:gd name="connsiteX173" fmla="*/ 674370 w 2811780"/>
                <a:gd name="connsiteY173" fmla="*/ 2541270 h 2705100"/>
                <a:gd name="connsiteX174" fmla="*/ 617220 w 2811780"/>
                <a:gd name="connsiteY174" fmla="*/ 2484120 h 2705100"/>
                <a:gd name="connsiteX175" fmla="*/ 571500 w 2811780"/>
                <a:gd name="connsiteY175" fmla="*/ 2480310 h 2705100"/>
                <a:gd name="connsiteX176" fmla="*/ 502920 w 2811780"/>
                <a:gd name="connsiteY176" fmla="*/ 2426970 h 2705100"/>
                <a:gd name="connsiteX177" fmla="*/ 441960 w 2811780"/>
                <a:gd name="connsiteY177" fmla="*/ 2426970 h 2705100"/>
                <a:gd name="connsiteX178" fmla="*/ 339090 w 2811780"/>
                <a:gd name="connsiteY178" fmla="*/ 2339340 h 2705100"/>
                <a:gd name="connsiteX179" fmla="*/ 243840 w 2811780"/>
                <a:gd name="connsiteY179" fmla="*/ 2190750 h 2705100"/>
                <a:gd name="connsiteX180" fmla="*/ 365760 w 2811780"/>
                <a:gd name="connsiteY180" fmla="*/ 1981200 h 2705100"/>
                <a:gd name="connsiteX181" fmla="*/ 339090 w 2811780"/>
                <a:gd name="connsiteY181" fmla="*/ 1946910 h 2705100"/>
                <a:gd name="connsiteX182" fmla="*/ 255270 w 2811780"/>
                <a:gd name="connsiteY182" fmla="*/ 1958340 h 2705100"/>
                <a:gd name="connsiteX183" fmla="*/ 194310 w 2811780"/>
                <a:gd name="connsiteY183" fmla="*/ 2000250 h 2705100"/>
                <a:gd name="connsiteX184" fmla="*/ 167640 w 2811780"/>
                <a:gd name="connsiteY184" fmla="*/ 2004060 h 2705100"/>
                <a:gd name="connsiteX185" fmla="*/ 148590 w 2811780"/>
                <a:gd name="connsiteY185" fmla="*/ 1969770 h 2705100"/>
                <a:gd name="connsiteX186" fmla="*/ 148590 w 2811780"/>
                <a:gd name="connsiteY186" fmla="*/ 1969770 h 2705100"/>
                <a:gd name="connsiteX187" fmla="*/ 76200 w 2811780"/>
                <a:gd name="connsiteY187" fmla="*/ 1996440 h 2705100"/>
                <a:gd name="connsiteX188" fmla="*/ 7620 w 2811780"/>
                <a:gd name="connsiteY188" fmla="*/ 1946910 h 2705100"/>
                <a:gd name="connsiteX189" fmla="*/ 19050 w 2811780"/>
                <a:gd name="connsiteY189" fmla="*/ 1897380 h 2705100"/>
                <a:gd name="connsiteX190" fmla="*/ 0 w 2811780"/>
                <a:gd name="connsiteY190" fmla="*/ 1828800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2811780" h="2705100">
                  <a:moveTo>
                    <a:pt x="0" y="1828800"/>
                  </a:moveTo>
                  <a:lnTo>
                    <a:pt x="102870" y="1775460"/>
                  </a:lnTo>
                  <a:lnTo>
                    <a:pt x="106680" y="1703070"/>
                  </a:lnTo>
                  <a:lnTo>
                    <a:pt x="133350" y="1657350"/>
                  </a:lnTo>
                  <a:lnTo>
                    <a:pt x="179070" y="1649730"/>
                  </a:lnTo>
                  <a:lnTo>
                    <a:pt x="220980" y="1653540"/>
                  </a:lnTo>
                  <a:lnTo>
                    <a:pt x="220980" y="1653540"/>
                  </a:lnTo>
                  <a:lnTo>
                    <a:pt x="262890" y="1645920"/>
                  </a:lnTo>
                  <a:lnTo>
                    <a:pt x="270510" y="1691640"/>
                  </a:lnTo>
                  <a:lnTo>
                    <a:pt x="270510" y="1729740"/>
                  </a:lnTo>
                  <a:lnTo>
                    <a:pt x="304800" y="1748790"/>
                  </a:lnTo>
                  <a:lnTo>
                    <a:pt x="323850" y="1725930"/>
                  </a:lnTo>
                  <a:lnTo>
                    <a:pt x="308610" y="1630680"/>
                  </a:lnTo>
                  <a:lnTo>
                    <a:pt x="331470" y="1508760"/>
                  </a:lnTo>
                  <a:lnTo>
                    <a:pt x="312420" y="1440180"/>
                  </a:lnTo>
                  <a:lnTo>
                    <a:pt x="335280" y="1390650"/>
                  </a:lnTo>
                  <a:lnTo>
                    <a:pt x="308610" y="1352550"/>
                  </a:lnTo>
                  <a:lnTo>
                    <a:pt x="312420" y="1318260"/>
                  </a:lnTo>
                  <a:lnTo>
                    <a:pt x="320040" y="1264920"/>
                  </a:lnTo>
                  <a:lnTo>
                    <a:pt x="373380" y="1238250"/>
                  </a:lnTo>
                  <a:lnTo>
                    <a:pt x="323850" y="1135380"/>
                  </a:lnTo>
                  <a:lnTo>
                    <a:pt x="384810" y="1089660"/>
                  </a:lnTo>
                  <a:lnTo>
                    <a:pt x="300990" y="967740"/>
                  </a:lnTo>
                  <a:lnTo>
                    <a:pt x="342900" y="910590"/>
                  </a:lnTo>
                  <a:lnTo>
                    <a:pt x="346710" y="842010"/>
                  </a:lnTo>
                  <a:lnTo>
                    <a:pt x="400050" y="830580"/>
                  </a:lnTo>
                  <a:lnTo>
                    <a:pt x="453390" y="784860"/>
                  </a:lnTo>
                  <a:lnTo>
                    <a:pt x="461010" y="716280"/>
                  </a:lnTo>
                  <a:lnTo>
                    <a:pt x="502920" y="716280"/>
                  </a:lnTo>
                  <a:lnTo>
                    <a:pt x="529590" y="655320"/>
                  </a:lnTo>
                  <a:lnTo>
                    <a:pt x="571500" y="640080"/>
                  </a:lnTo>
                  <a:lnTo>
                    <a:pt x="628650" y="613410"/>
                  </a:lnTo>
                  <a:lnTo>
                    <a:pt x="666750" y="621030"/>
                  </a:lnTo>
                  <a:lnTo>
                    <a:pt x="701040" y="548640"/>
                  </a:lnTo>
                  <a:lnTo>
                    <a:pt x="689610" y="483870"/>
                  </a:lnTo>
                  <a:lnTo>
                    <a:pt x="754380" y="441960"/>
                  </a:lnTo>
                  <a:lnTo>
                    <a:pt x="754380" y="403860"/>
                  </a:lnTo>
                  <a:lnTo>
                    <a:pt x="727710" y="373380"/>
                  </a:lnTo>
                  <a:lnTo>
                    <a:pt x="765810" y="327660"/>
                  </a:lnTo>
                  <a:lnTo>
                    <a:pt x="822960" y="278130"/>
                  </a:lnTo>
                  <a:lnTo>
                    <a:pt x="834390" y="186690"/>
                  </a:lnTo>
                  <a:lnTo>
                    <a:pt x="834390" y="148590"/>
                  </a:lnTo>
                  <a:lnTo>
                    <a:pt x="864870" y="91440"/>
                  </a:lnTo>
                  <a:lnTo>
                    <a:pt x="925830" y="60960"/>
                  </a:lnTo>
                  <a:lnTo>
                    <a:pt x="933450" y="0"/>
                  </a:lnTo>
                  <a:lnTo>
                    <a:pt x="986790" y="26670"/>
                  </a:lnTo>
                  <a:lnTo>
                    <a:pt x="1021080" y="38100"/>
                  </a:lnTo>
                  <a:lnTo>
                    <a:pt x="1032510" y="72390"/>
                  </a:lnTo>
                  <a:lnTo>
                    <a:pt x="1089660" y="57150"/>
                  </a:lnTo>
                  <a:lnTo>
                    <a:pt x="1127760" y="80010"/>
                  </a:lnTo>
                  <a:lnTo>
                    <a:pt x="1131570" y="167640"/>
                  </a:lnTo>
                  <a:lnTo>
                    <a:pt x="1173480" y="186690"/>
                  </a:lnTo>
                  <a:lnTo>
                    <a:pt x="1181100" y="220980"/>
                  </a:lnTo>
                  <a:lnTo>
                    <a:pt x="1253490" y="289560"/>
                  </a:lnTo>
                  <a:lnTo>
                    <a:pt x="1314450" y="243840"/>
                  </a:lnTo>
                  <a:lnTo>
                    <a:pt x="1341120" y="281940"/>
                  </a:lnTo>
                  <a:lnTo>
                    <a:pt x="1379220" y="316230"/>
                  </a:lnTo>
                  <a:lnTo>
                    <a:pt x="1398270" y="354330"/>
                  </a:lnTo>
                  <a:lnTo>
                    <a:pt x="1455420" y="323850"/>
                  </a:lnTo>
                  <a:lnTo>
                    <a:pt x="1543050" y="339090"/>
                  </a:lnTo>
                  <a:lnTo>
                    <a:pt x="1558290" y="217170"/>
                  </a:lnTo>
                  <a:lnTo>
                    <a:pt x="1588770" y="220980"/>
                  </a:lnTo>
                  <a:lnTo>
                    <a:pt x="1626870" y="285750"/>
                  </a:lnTo>
                  <a:lnTo>
                    <a:pt x="1626870" y="285750"/>
                  </a:lnTo>
                  <a:lnTo>
                    <a:pt x="1657350" y="240030"/>
                  </a:lnTo>
                  <a:lnTo>
                    <a:pt x="1706880" y="243840"/>
                  </a:lnTo>
                  <a:lnTo>
                    <a:pt x="1710690" y="285750"/>
                  </a:lnTo>
                  <a:lnTo>
                    <a:pt x="1722120" y="331470"/>
                  </a:lnTo>
                  <a:lnTo>
                    <a:pt x="1767840" y="281940"/>
                  </a:lnTo>
                  <a:lnTo>
                    <a:pt x="1798320" y="289560"/>
                  </a:lnTo>
                  <a:lnTo>
                    <a:pt x="1805940" y="415290"/>
                  </a:lnTo>
                  <a:lnTo>
                    <a:pt x="1870710" y="426720"/>
                  </a:lnTo>
                  <a:lnTo>
                    <a:pt x="1897380" y="358140"/>
                  </a:lnTo>
                  <a:lnTo>
                    <a:pt x="1939290" y="297180"/>
                  </a:lnTo>
                  <a:lnTo>
                    <a:pt x="1977390" y="209550"/>
                  </a:lnTo>
                  <a:lnTo>
                    <a:pt x="2030730" y="194310"/>
                  </a:lnTo>
                  <a:lnTo>
                    <a:pt x="2084070" y="224790"/>
                  </a:lnTo>
                  <a:lnTo>
                    <a:pt x="2156460" y="228600"/>
                  </a:lnTo>
                  <a:lnTo>
                    <a:pt x="2194560" y="247650"/>
                  </a:lnTo>
                  <a:lnTo>
                    <a:pt x="2240280" y="186690"/>
                  </a:lnTo>
                  <a:lnTo>
                    <a:pt x="2301240" y="182880"/>
                  </a:lnTo>
                  <a:lnTo>
                    <a:pt x="2358390" y="236220"/>
                  </a:lnTo>
                  <a:lnTo>
                    <a:pt x="2392680" y="281940"/>
                  </a:lnTo>
                  <a:lnTo>
                    <a:pt x="2392680" y="281940"/>
                  </a:lnTo>
                  <a:lnTo>
                    <a:pt x="2426970" y="312420"/>
                  </a:lnTo>
                  <a:lnTo>
                    <a:pt x="2442210" y="358140"/>
                  </a:lnTo>
                  <a:lnTo>
                    <a:pt x="2495550" y="407670"/>
                  </a:lnTo>
                  <a:lnTo>
                    <a:pt x="2514600" y="472440"/>
                  </a:lnTo>
                  <a:lnTo>
                    <a:pt x="2567940" y="502920"/>
                  </a:lnTo>
                  <a:lnTo>
                    <a:pt x="2560320" y="525780"/>
                  </a:lnTo>
                  <a:lnTo>
                    <a:pt x="2533650" y="556260"/>
                  </a:lnTo>
                  <a:lnTo>
                    <a:pt x="2541270" y="609600"/>
                  </a:lnTo>
                  <a:lnTo>
                    <a:pt x="2579370" y="647700"/>
                  </a:lnTo>
                  <a:lnTo>
                    <a:pt x="2571750" y="662940"/>
                  </a:lnTo>
                  <a:lnTo>
                    <a:pt x="2541270" y="674370"/>
                  </a:lnTo>
                  <a:lnTo>
                    <a:pt x="2571750" y="720090"/>
                  </a:lnTo>
                  <a:lnTo>
                    <a:pt x="2564130" y="781050"/>
                  </a:lnTo>
                  <a:lnTo>
                    <a:pt x="2526030" y="781050"/>
                  </a:lnTo>
                  <a:lnTo>
                    <a:pt x="2503170" y="803910"/>
                  </a:lnTo>
                  <a:lnTo>
                    <a:pt x="2533650" y="914400"/>
                  </a:lnTo>
                  <a:lnTo>
                    <a:pt x="2526030" y="944880"/>
                  </a:lnTo>
                  <a:lnTo>
                    <a:pt x="2468880" y="941070"/>
                  </a:lnTo>
                  <a:lnTo>
                    <a:pt x="2438400" y="899160"/>
                  </a:lnTo>
                  <a:lnTo>
                    <a:pt x="2396490" y="929640"/>
                  </a:lnTo>
                  <a:lnTo>
                    <a:pt x="2396490" y="952500"/>
                  </a:lnTo>
                  <a:lnTo>
                    <a:pt x="2339340" y="1002030"/>
                  </a:lnTo>
                  <a:lnTo>
                    <a:pt x="2312670" y="1055370"/>
                  </a:lnTo>
                  <a:lnTo>
                    <a:pt x="2286000" y="1055370"/>
                  </a:lnTo>
                  <a:lnTo>
                    <a:pt x="2278380" y="1085850"/>
                  </a:lnTo>
                  <a:lnTo>
                    <a:pt x="2339340" y="1127760"/>
                  </a:lnTo>
                  <a:lnTo>
                    <a:pt x="2320290" y="1173480"/>
                  </a:lnTo>
                  <a:lnTo>
                    <a:pt x="2366010" y="1253490"/>
                  </a:lnTo>
                  <a:lnTo>
                    <a:pt x="2518410" y="1184910"/>
                  </a:lnTo>
                  <a:lnTo>
                    <a:pt x="2564130" y="1238250"/>
                  </a:lnTo>
                  <a:lnTo>
                    <a:pt x="2602230" y="1245870"/>
                  </a:lnTo>
                  <a:lnTo>
                    <a:pt x="2609850" y="1264920"/>
                  </a:lnTo>
                  <a:lnTo>
                    <a:pt x="2606040" y="1299210"/>
                  </a:lnTo>
                  <a:lnTo>
                    <a:pt x="2636520" y="1325880"/>
                  </a:lnTo>
                  <a:lnTo>
                    <a:pt x="2708910" y="1329690"/>
                  </a:lnTo>
                  <a:lnTo>
                    <a:pt x="2731770" y="1310640"/>
                  </a:lnTo>
                  <a:lnTo>
                    <a:pt x="2769870" y="1337310"/>
                  </a:lnTo>
                  <a:lnTo>
                    <a:pt x="2796540" y="1352550"/>
                  </a:lnTo>
                  <a:lnTo>
                    <a:pt x="2781300" y="1386840"/>
                  </a:lnTo>
                  <a:lnTo>
                    <a:pt x="2781300" y="1421130"/>
                  </a:lnTo>
                  <a:lnTo>
                    <a:pt x="2796540" y="1474470"/>
                  </a:lnTo>
                  <a:lnTo>
                    <a:pt x="2788920" y="1508760"/>
                  </a:lnTo>
                  <a:lnTo>
                    <a:pt x="2811780" y="1573530"/>
                  </a:lnTo>
                  <a:lnTo>
                    <a:pt x="2804160" y="1619250"/>
                  </a:lnTo>
                  <a:lnTo>
                    <a:pt x="2762250" y="1649730"/>
                  </a:lnTo>
                  <a:lnTo>
                    <a:pt x="2762250" y="1649730"/>
                  </a:lnTo>
                  <a:lnTo>
                    <a:pt x="2701290" y="1668780"/>
                  </a:lnTo>
                  <a:lnTo>
                    <a:pt x="2640330" y="1623060"/>
                  </a:lnTo>
                  <a:lnTo>
                    <a:pt x="2579370" y="1645920"/>
                  </a:lnTo>
                  <a:lnTo>
                    <a:pt x="2583180" y="1691640"/>
                  </a:lnTo>
                  <a:lnTo>
                    <a:pt x="2579370" y="1737360"/>
                  </a:lnTo>
                  <a:lnTo>
                    <a:pt x="2598420" y="1764030"/>
                  </a:lnTo>
                  <a:lnTo>
                    <a:pt x="2579370" y="1794510"/>
                  </a:lnTo>
                  <a:lnTo>
                    <a:pt x="2533650" y="1771650"/>
                  </a:lnTo>
                  <a:lnTo>
                    <a:pt x="2499360" y="1836420"/>
                  </a:lnTo>
                  <a:lnTo>
                    <a:pt x="2484120" y="1786890"/>
                  </a:lnTo>
                  <a:lnTo>
                    <a:pt x="2426970" y="1756410"/>
                  </a:lnTo>
                  <a:lnTo>
                    <a:pt x="2468880" y="1695450"/>
                  </a:lnTo>
                  <a:lnTo>
                    <a:pt x="2449830" y="1672590"/>
                  </a:lnTo>
                  <a:lnTo>
                    <a:pt x="2381250" y="1691640"/>
                  </a:lnTo>
                  <a:lnTo>
                    <a:pt x="2297430" y="1687830"/>
                  </a:lnTo>
                  <a:lnTo>
                    <a:pt x="2225040" y="1737360"/>
                  </a:lnTo>
                  <a:lnTo>
                    <a:pt x="2049780" y="1733550"/>
                  </a:lnTo>
                  <a:lnTo>
                    <a:pt x="2015490" y="1752600"/>
                  </a:lnTo>
                  <a:lnTo>
                    <a:pt x="1969770" y="1737360"/>
                  </a:lnTo>
                  <a:lnTo>
                    <a:pt x="1927860" y="1729740"/>
                  </a:lnTo>
                  <a:lnTo>
                    <a:pt x="1901190" y="1752600"/>
                  </a:lnTo>
                  <a:lnTo>
                    <a:pt x="1851660" y="1741170"/>
                  </a:lnTo>
                  <a:lnTo>
                    <a:pt x="1798320" y="1779270"/>
                  </a:lnTo>
                  <a:lnTo>
                    <a:pt x="1775460" y="1832610"/>
                  </a:lnTo>
                  <a:lnTo>
                    <a:pt x="1668780" y="1840230"/>
                  </a:lnTo>
                  <a:lnTo>
                    <a:pt x="1562100" y="1874520"/>
                  </a:lnTo>
                  <a:lnTo>
                    <a:pt x="1466850" y="1950720"/>
                  </a:lnTo>
                  <a:lnTo>
                    <a:pt x="1356360" y="2068830"/>
                  </a:lnTo>
                  <a:lnTo>
                    <a:pt x="1329690" y="2156460"/>
                  </a:lnTo>
                  <a:lnTo>
                    <a:pt x="1303020" y="2240280"/>
                  </a:lnTo>
                  <a:lnTo>
                    <a:pt x="1268730" y="2282190"/>
                  </a:lnTo>
                  <a:lnTo>
                    <a:pt x="1181100" y="2377440"/>
                  </a:lnTo>
                  <a:lnTo>
                    <a:pt x="1127760" y="2388870"/>
                  </a:lnTo>
                  <a:lnTo>
                    <a:pt x="1101090" y="2404110"/>
                  </a:lnTo>
                  <a:lnTo>
                    <a:pt x="1101090" y="2404110"/>
                  </a:lnTo>
                  <a:lnTo>
                    <a:pt x="1028700" y="2503170"/>
                  </a:lnTo>
                  <a:lnTo>
                    <a:pt x="994410" y="2686050"/>
                  </a:lnTo>
                  <a:lnTo>
                    <a:pt x="952500" y="2674620"/>
                  </a:lnTo>
                  <a:lnTo>
                    <a:pt x="925830" y="2644140"/>
                  </a:lnTo>
                  <a:lnTo>
                    <a:pt x="868680" y="2632710"/>
                  </a:lnTo>
                  <a:lnTo>
                    <a:pt x="811530" y="2697480"/>
                  </a:lnTo>
                  <a:lnTo>
                    <a:pt x="773430" y="2705100"/>
                  </a:lnTo>
                  <a:lnTo>
                    <a:pt x="720090" y="2571750"/>
                  </a:lnTo>
                  <a:lnTo>
                    <a:pt x="674370" y="2541270"/>
                  </a:lnTo>
                  <a:lnTo>
                    <a:pt x="617220" y="2484120"/>
                  </a:lnTo>
                  <a:lnTo>
                    <a:pt x="571500" y="2480310"/>
                  </a:lnTo>
                  <a:lnTo>
                    <a:pt x="502920" y="2426970"/>
                  </a:lnTo>
                  <a:lnTo>
                    <a:pt x="441960" y="2426970"/>
                  </a:lnTo>
                  <a:lnTo>
                    <a:pt x="339090" y="2339340"/>
                  </a:lnTo>
                  <a:lnTo>
                    <a:pt x="243840" y="2190750"/>
                  </a:lnTo>
                  <a:lnTo>
                    <a:pt x="365760" y="1981200"/>
                  </a:lnTo>
                  <a:lnTo>
                    <a:pt x="339090" y="1946910"/>
                  </a:lnTo>
                  <a:lnTo>
                    <a:pt x="255270" y="1958340"/>
                  </a:lnTo>
                  <a:lnTo>
                    <a:pt x="194310" y="2000250"/>
                  </a:lnTo>
                  <a:lnTo>
                    <a:pt x="167640" y="2004060"/>
                  </a:lnTo>
                  <a:lnTo>
                    <a:pt x="148590" y="1969770"/>
                  </a:lnTo>
                  <a:lnTo>
                    <a:pt x="148590" y="1969770"/>
                  </a:lnTo>
                  <a:lnTo>
                    <a:pt x="76200" y="1996440"/>
                  </a:lnTo>
                  <a:lnTo>
                    <a:pt x="7620" y="1946910"/>
                  </a:lnTo>
                  <a:lnTo>
                    <a:pt x="19050" y="1897380"/>
                  </a:lnTo>
                  <a:lnTo>
                    <a:pt x="0" y="1828800"/>
                  </a:lnTo>
                  <a:close/>
                </a:path>
              </a:pathLst>
            </a:custGeom>
            <a:grpFill/>
            <a:ln w="3175">
              <a:solidFill>
                <a:srgbClr val="E7EAE1">
                  <a:alpha val="2392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4600"/>
                </a:lnSpc>
                <a:defRPr/>
              </a:pPr>
              <a:endParaRPr lang="ru-RU" sz="600" dirty="0">
                <a:solidFill>
                  <a:prstClr val="white">
                    <a:lumMod val="65000"/>
                  </a:prstClr>
                </a:solidFill>
                <a:latin typeface="Open Sans" panose="020B0604020202020204" charset="0"/>
                <a:cs typeface="Open Sans" panose="020B0604020202020204" charset="0"/>
              </a:endParaRPr>
            </a:p>
          </p:txBody>
        </p:sp>
        <p:sp>
          <p:nvSpPr>
            <p:cNvPr id="16" name="Полилиния 2">
              <a:extLst>
                <a:ext uri="{FF2B5EF4-FFF2-40B4-BE49-F238E27FC236}">
                  <a16:creationId xmlns="" xmlns:a16="http://schemas.microsoft.com/office/drawing/2014/main" id="{C3BE31B0-445F-4338-BEF1-FF18E2894851}"/>
                </a:ext>
              </a:extLst>
            </p:cNvPr>
            <p:cNvSpPr/>
            <p:nvPr/>
          </p:nvSpPr>
          <p:spPr bwMode="auto">
            <a:xfrm>
              <a:off x="4448316" y="16914759"/>
              <a:ext cx="3367355" cy="2267252"/>
            </a:xfrm>
            <a:custGeom>
              <a:avLst/>
              <a:gdLst>
                <a:gd name="connsiteX0" fmla="*/ 1942333 w 2948787"/>
                <a:gd name="connsiteY0" fmla="*/ 55232 h 2332027"/>
                <a:gd name="connsiteX1" fmla="*/ 1966881 w 2948787"/>
                <a:gd name="connsiteY1" fmla="*/ 113533 h 2332027"/>
                <a:gd name="connsiteX2" fmla="*/ 1954607 w 2948787"/>
                <a:gd name="connsiteY2" fmla="*/ 165696 h 2332027"/>
                <a:gd name="connsiteX3" fmla="*/ 2028250 w 2948787"/>
                <a:gd name="connsiteY3" fmla="*/ 223997 h 2332027"/>
                <a:gd name="connsiteX4" fmla="*/ 2098824 w 2948787"/>
                <a:gd name="connsiteY4" fmla="*/ 202518 h 2332027"/>
                <a:gd name="connsiteX5" fmla="*/ 2117235 w 2948787"/>
                <a:gd name="connsiteY5" fmla="*/ 236271 h 2332027"/>
                <a:gd name="connsiteX6" fmla="*/ 2147920 w 2948787"/>
                <a:gd name="connsiteY6" fmla="*/ 233202 h 2332027"/>
                <a:gd name="connsiteX7" fmla="*/ 2209289 w 2948787"/>
                <a:gd name="connsiteY7" fmla="*/ 187176 h 2332027"/>
                <a:gd name="connsiteX8" fmla="*/ 2289069 w 2948787"/>
                <a:gd name="connsiteY8" fmla="*/ 177970 h 2332027"/>
                <a:gd name="connsiteX9" fmla="*/ 2307479 w 2948787"/>
                <a:gd name="connsiteY9" fmla="*/ 202518 h 2332027"/>
                <a:gd name="connsiteX10" fmla="*/ 2193946 w 2948787"/>
                <a:gd name="connsiteY10" fmla="*/ 401967 h 2332027"/>
                <a:gd name="connsiteX11" fmla="*/ 2193946 w 2948787"/>
                <a:gd name="connsiteY11" fmla="*/ 417310 h 2332027"/>
                <a:gd name="connsiteX12" fmla="*/ 2279863 w 2948787"/>
                <a:gd name="connsiteY12" fmla="*/ 564596 h 2332027"/>
                <a:gd name="connsiteX13" fmla="*/ 2390328 w 2948787"/>
                <a:gd name="connsiteY13" fmla="*/ 653581 h 2332027"/>
                <a:gd name="connsiteX14" fmla="*/ 2460902 w 2948787"/>
                <a:gd name="connsiteY14" fmla="*/ 659718 h 2332027"/>
                <a:gd name="connsiteX15" fmla="*/ 2522271 w 2948787"/>
                <a:gd name="connsiteY15" fmla="*/ 711882 h 2332027"/>
                <a:gd name="connsiteX16" fmla="*/ 2571367 w 2948787"/>
                <a:gd name="connsiteY16" fmla="*/ 721087 h 2332027"/>
                <a:gd name="connsiteX17" fmla="*/ 2672626 w 2948787"/>
                <a:gd name="connsiteY17" fmla="*/ 807004 h 2332027"/>
                <a:gd name="connsiteX18" fmla="*/ 2718652 w 2948787"/>
                <a:gd name="connsiteY18" fmla="*/ 932810 h 2332027"/>
                <a:gd name="connsiteX19" fmla="*/ 2776953 w 2948787"/>
                <a:gd name="connsiteY19" fmla="*/ 929742 h 2332027"/>
                <a:gd name="connsiteX20" fmla="*/ 2826048 w 2948787"/>
                <a:gd name="connsiteY20" fmla="*/ 871441 h 2332027"/>
                <a:gd name="connsiteX21" fmla="*/ 2853665 w 2948787"/>
                <a:gd name="connsiteY21" fmla="*/ 868373 h 2332027"/>
                <a:gd name="connsiteX22" fmla="*/ 2878212 w 2948787"/>
                <a:gd name="connsiteY22" fmla="*/ 880647 h 2332027"/>
                <a:gd name="connsiteX23" fmla="*/ 2905828 w 2948787"/>
                <a:gd name="connsiteY23" fmla="*/ 908263 h 2332027"/>
                <a:gd name="connsiteX24" fmla="*/ 2948787 w 2948787"/>
                <a:gd name="connsiteY24" fmla="*/ 917468 h 2332027"/>
                <a:gd name="connsiteX25" fmla="*/ 2933444 w 2948787"/>
                <a:gd name="connsiteY25" fmla="*/ 957358 h 2332027"/>
                <a:gd name="connsiteX26" fmla="*/ 2936513 w 2948787"/>
                <a:gd name="connsiteY26" fmla="*/ 991111 h 2332027"/>
                <a:gd name="connsiteX27" fmla="*/ 2896623 w 2948787"/>
                <a:gd name="connsiteY27" fmla="*/ 1031001 h 2332027"/>
                <a:gd name="connsiteX28" fmla="*/ 2835254 w 2948787"/>
                <a:gd name="connsiteY28" fmla="*/ 1031001 h 2332027"/>
                <a:gd name="connsiteX29" fmla="*/ 2752405 w 2948787"/>
                <a:gd name="connsiteY29" fmla="*/ 1104644 h 2332027"/>
                <a:gd name="connsiteX30" fmla="*/ 2724789 w 2948787"/>
                <a:gd name="connsiteY30" fmla="*/ 1181355 h 2332027"/>
                <a:gd name="connsiteX31" fmla="*/ 2684899 w 2948787"/>
                <a:gd name="connsiteY31" fmla="*/ 1184424 h 2332027"/>
                <a:gd name="connsiteX32" fmla="*/ 2617393 w 2948787"/>
                <a:gd name="connsiteY32" fmla="*/ 1291820 h 2332027"/>
                <a:gd name="connsiteX33" fmla="*/ 2583640 w 2948787"/>
                <a:gd name="connsiteY33" fmla="*/ 1294888 h 2332027"/>
                <a:gd name="connsiteX34" fmla="*/ 2494655 w 2948787"/>
                <a:gd name="connsiteY34" fmla="*/ 1377737 h 2332027"/>
                <a:gd name="connsiteX35" fmla="*/ 2497724 w 2948787"/>
                <a:gd name="connsiteY35" fmla="*/ 1414558 h 2332027"/>
                <a:gd name="connsiteX36" fmla="*/ 2457834 w 2948787"/>
                <a:gd name="connsiteY36" fmla="*/ 1460585 h 2332027"/>
                <a:gd name="connsiteX37" fmla="*/ 2408738 w 2948787"/>
                <a:gd name="connsiteY37" fmla="*/ 1463653 h 2332027"/>
                <a:gd name="connsiteX38" fmla="*/ 2368848 w 2948787"/>
                <a:gd name="connsiteY38" fmla="*/ 1494338 h 2332027"/>
                <a:gd name="connsiteX39" fmla="*/ 2381122 w 2948787"/>
                <a:gd name="connsiteY39" fmla="*/ 1531159 h 2332027"/>
                <a:gd name="connsiteX40" fmla="*/ 2365780 w 2948787"/>
                <a:gd name="connsiteY40" fmla="*/ 1558776 h 2332027"/>
                <a:gd name="connsiteX41" fmla="*/ 2286000 w 2948787"/>
                <a:gd name="connsiteY41" fmla="*/ 1635487 h 2332027"/>
                <a:gd name="connsiteX42" fmla="*/ 2252247 w 2948787"/>
                <a:gd name="connsiteY42" fmla="*/ 1715267 h 2332027"/>
                <a:gd name="connsiteX43" fmla="*/ 2233836 w 2948787"/>
                <a:gd name="connsiteY43" fmla="*/ 1807321 h 2332027"/>
                <a:gd name="connsiteX44" fmla="*/ 2172467 w 2948787"/>
                <a:gd name="connsiteY44" fmla="*/ 1825731 h 2332027"/>
                <a:gd name="connsiteX45" fmla="*/ 2172467 w 2948787"/>
                <a:gd name="connsiteY45" fmla="*/ 1856416 h 2332027"/>
                <a:gd name="connsiteX46" fmla="*/ 2114167 w 2948787"/>
                <a:gd name="connsiteY46" fmla="*/ 1966880 h 2332027"/>
                <a:gd name="connsiteX47" fmla="*/ 2074277 w 2948787"/>
                <a:gd name="connsiteY47" fmla="*/ 1969949 h 2332027"/>
                <a:gd name="connsiteX48" fmla="*/ 2015976 w 2948787"/>
                <a:gd name="connsiteY48" fmla="*/ 2015976 h 2332027"/>
                <a:gd name="connsiteX49" fmla="*/ 2012907 w 2948787"/>
                <a:gd name="connsiteY49" fmla="*/ 2058934 h 2332027"/>
                <a:gd name="connsiteX50" fmla="*/ 1969949 w 2948787"/>
                <a:gd name="connsiteY50" fmla="*/ 2058934 h 2332027"/>
                <a:gd name="connsiteX51" fmla="*/ 1893238 w 2948787"/>
                <a:gd name="connsiteY51" fmla="*/ 2108029 h 2332027"/>
                <a:gd name="connsiteX52" fmla="*/ 1890169 w 2948787"/>
                <a:gd name="connsiteY52" fmla="*/ 2172467 h 2332027"/>
                <a:gd name="connsiteX53" fmla="*/ 1847211 w 2948787"/>
                <a:gd name="connsiteY53" fmla="*/ 2181672 h 2332027"/>
                <a:gd name="connsiteX54" fmla="*/ 1785842 w 2948787"/>
                <a:gd name="connsiteY54" fmla="*/ 2243041 h 2332027"/>
                <a:gd name="connsiteX55" fmla="*/ 1749020 w 2948787"/>
                <a:gd name="connsiteY55" fmla="*/ 2249178 h 2332027"/>
                <a:gd name="connsiteX56" fmla="*/ 1690720 w 2948787"/>
                <a:gd name="connsiteY56" fmla="*/ 2292137 h 2332027"/>
                <a:gd name="connsiteX57" fmla="*/ 1610940 w 2948787"/>
                <a:gd name="connsiteY57" fmla="*/ 2273726 h 2332027"/>
                <a:gd name="connsiteX58" fmla="*/ 1574118 w 2948787"/>
                <a:gd name="connsiteY58" fmla="*/ 2295205 h 2332027"/>
                <a:gd name="connsiteX59" fmla="*/ 1515818 w 2948787"/>
                <a:gd name="connsiteY59" fmla="*/ 2332027 h 2332027"/>
                <a:gd name="connsiteX60" fmla="*/ 1491270 w 2948787"/>
                <a:gd name="connsiteY60" fmla="*/ 2310547 h 2332027"/>
                <a:gd name="connsiteX61" fmla="*/ 1451380 w 2948787"/>
                <a:gd name="connsiteY61" fmla="*/ 2328958 h 2332027"/>
                <a:gd name="connsiteX62" fmla="*/ 1423764 w 2948787"/>
                <a:gd name="connsiteY62" fmla="*/ 2322821 h 2332027"/>
                <a:gd name="connsiteX63" fmla="*/ 1426832 w 2948787"/>
                <a:gd name="connsiteY63" fmla="*/ 2258384 h 2332027"/>
                <a:gd name="connsiteX64" fmla="*/ 1402285 w 2948787"/>
                <a:gd name="connsiteY64" fmla="*/ 2212357 h 2332027"/>
                <a:gd name="connsiteX65" fmla="*/ 1368532 w 2948787"/>
                <a:gd name="connsiteY65" fmla="*/ 2203151 h 2332027"/>
                <a:gd name="connsiteX66" fmla="*/ 1328642 w 2948787"/>
                <a:gd name="connsiteY66" fmla="*/ 2233836 h 2332027"/>
                <a:gd name="connsiteX67" fmla="*/ 1245793 w 2948787"/>
                <a:gd name="connsiteY67" fmla="*/ 2184741 h 2332027"/>
                <a:gd name="connsiteX68" fmla="*/ 1208972 w 2948787"/>
                <a:gd name="connsiteY68" fmla="*/ 2190878 h 2332027"/>
                <a:gd name="connsiteX69" fmla="*/ 1175219 w 2948787"/>
                <a:gd name="connsiteY69" fmla="*/ 2233836 h 2332027"/>
                <a:gd name="connsiteX70" fmla="*/ 1086234 w 2948787"/>
                <a:gd name="connsiteY70" fmla="*/ 2212357 h 2332027"/>
                <a:gd name="connsiteX71" fmla="*/ 1012591 w 2948787"/>
                <a:gd name="connsiteY71" fmla="*/ 2172467 h 2332027"/>
                <a:gd name="connsiteX72" fmla="*/ 972701 w 2948787"/>
                <a:gd name="connsiteY72" fmla="*/ 2150988 h 2332027"/>
                <a:gd name="connsiteX73" fmla="*/ 929742 w 2948787"/>
                <a:gd name="connsiteY73" fmla="*/ 2157125 h 2332027"/>
                <a:gd name="connsiteX74" fmla="*/ 911332 w 2948787"/>
                <a:gd name="connsiteY74" fmla="*/ 2181672 h 2332027"/>
                <a:gd name="connsiteX75" fmla="*/ 816210 w 2948787"/>
                <a:gd name="connsiteY75" fmla="*/ 2178604 h 2332027"/>
                <a:gd name="connsiteX76" fmla="*/ 767114 w 2948787"/>
                <a:gd name="connsiteY76" fmla="*/ 2141782 h 2332027"/>
                <a:gd name="connsiteX77" fmla="*/ 736430 w 2948787"/>
                <a:gd name="connsiteY77" fmla="*/ 2141782 h 2332027"/>
                <a:gd name="connsiteX78" fmla="*/ 690403 w 2948787"/>
                <a:gd name="connsiteY78" fmla="*/ 2184741 h 2332027"/>
                <a:gd name="connsiteX79" fmla="*/ 610623 w 2948787"/>
                <a:gd name="connsiteY79" fmla="*/ 2181672 h 2332027"/>
                <a:gd name="connsiteX80" fmla="*/ 533912 w 2948787"/>
                <a:gd name="connsiteY80" fmla="*/ 2190878 h 2332027"/>
                <a:gd name="connsiteX81" fmla="*/ 494022 w 2948787"/>
                <a:gd name="connsiteY81" fmla="*/ 2138714 h 2332027"/>
                <a:gd name="connsiteX82" fmla="*/ 444926 w 2948787"/>
                <a:gd name="connsiteY82" fmla="*/ 2114166 h 2332027"/>
                <a:gd name="connsiteX83" fmla="*/ 408105 w 2948787"/>
                <a:gd name="connsiteY83" fmla="*/ 2117235 h 2332027"/>
                <a:gd name="connsiteX84" fmla="*/ 380489 w 2948787"/>
                <a:gd name="connsiteY84" fmla="*/ 2141782 h 2332027"/>
                <a:gd name="connsiteX85" fmla="*/ 343667 w 2948787"/>
                <a:gd name="connsiteY85" fmla="*/ 2138714 h 2332027"/>
                <a:gd name="connsiteX86" fmla="*/ 312983 w 2948787"/>
                <a:gd name="connsiteY86" fmla="*/ 2114166 h 2332027"/>
                <a:gd name="connsiteX87" fmla="*/ 285367 w 2948787"/>
                <a:gd name="connsiteY87" fmla="*/ 2144851 h 2332027"/>
                <a:gd name="connsiteX88" fmla="*/ 199450 w 2948787"/>
                <a:gd name="connsiteY88" fmla="*/ 2138714 h 2332027"/>
                <a:gd name="connsiteX89" fmla="*/ 171834 w 2948787"/>
                <a:gd name="connsiteY89" fmla="*/ 2092687 h 2332027"/>
                <a:gd name="connsiteX90" fmla="*/ 125807 w 2948787"/>
                <a:gd name="connsiteY90" fmla="*/ 2126440 h 2332027"/>
                <a:gd name="connsiteX91" fmla="*/ 24548 w 2948787"/>
                <a:gd name="connsiteY91" fmla="*/ 2092687 h 2332027"/>
                <a:gd name="connsiteX92" fmla="*/ 21479 w 2948787"/>
                <a:gd name="connsiteY92" fmla="*/ 2043592 h 2332027"/>
                <a:gd name="connsiteX93" fmla="*/ 0 w 2948787"/>
                <a:gd name="connsiteY93" fmla="*/ 2022112 h 2332027"/>
                <a:gd name="connsiteX94" fmla="*/ 3069 w 2948787"/>
                <a:gd name="connsiteY94" fmla="*/ 1917785 h 2332027"/>
                <a:gd name="connsiteX95" fmla="*/ 18411 w 2948787"/>
                <a:gd name="connsiteY95" fmla="*/ 1884032 h 2332027"/>
                <a:gd name="connsiteX96" fmla="*/ 18411 w 2948787"/>
                <a:gd name="connsiteY96" fmla="*/ 1856416 h 2332027"/>
                <a:gd name="connsiteX97" fmla="*/ 73643 w 2948787"/>
                <a:gd name="connsiteY97" fmla="*/ 1795047 h 2332027"/>
                <a:gd name="connsiteX98" fmla="*/ 73643 w 2948787"/>
                <a:gd name="connsiteY98" fmla="*/ 1752088 h 2332027"/>
                <a:gd name="connsiteX99" fmla="*/ 95122 w 2948787"/>
                <a:gd name="connsiteY99" fmla="*/ 1715267 h 2332027"/>
                <a:gd name="connsiteX100" fmla="*/ 85917 w 2948787"/>
                <a:gd name="connsiteY100" fmla="*/ 1678445 h 2332027"/>
                <a:gd name="connsiteX101" fmla="*/ 147286 w 2948787"/>
                <a:gd name="connsiteY101" fmla="*/ 1647761 h 2332027"/>
                <a:gd name="connsiteX102" fmla="*/ 193313 w 2948787"/>
                <a:gd name="connsiteY102" fmla="*/ 1681514 h 2332027"/>
                <a:gd name="connsiteX103" fmla="*/ 205587 w 2948787"/>
                <a:gd name="connsiteY103" fmla="*/ 1620145 h 2332027"/>
                <a:gd name="connsiteX104" fmla="*/ 230134 w 2948787"/>
                <a:gd name="connsiteY104" fmla="*/ 1614008 h 2332027"/>
                <a:gd name="connsiteX105" fmla="*/ 273093 w 2948787"/>
                <a:gd name="connsiteY105" fmla="*/ 1672308 h 2332027"/>
                <a:gd name="connsiteX106" fmla="*/ 297640 w 2948787"/>
                <a:gd name="connsiteY106" fmla="*/ 1656966 h 2332027"/>
                <a:gd name="connsiteX107" fmla="*/ 306846 w 2948787"/>
                <a:gd name="connsiteY107" fmla="*/ 1601734 h 2332027"/>
                <a:gd name="connsiteX108" fmla="*/ 282298 w 2948787"/>
                <a:gd name="connsiteY108" fmla="*/ 1580255 h 2332027"/>
                <a:gd name="connsiteX109" fmla="*/ 337530 w 2948787"/>
                <a:gd name="connsiteY109" fmla="*/ 1512749 h 2332027"/>
                <a:gd name="connsiteX110" fmla="*/ 325256 w 2948787"/>
                <a:gd name="connsiteY110" fmla="*/ 1478996 h 2332027"/>
                <a:gd name="connsiteX111" fmla="*/ 325256 w 2948787"/>
                <a:gd name="connsiteY111" fmla="*/ 1448311 h 2332027"/>
                <a:gd name="connsiteX112" fmla="*/ 227066 w 2948787"/>
                <a:gd name="connsiteY112" fmla="*/ 1353189 h 2332027"/>
                <a:gd name="connsiteX113" fmla="*/ 217861 w 2948787"/>
                <a:gd name="connsiteY113" fmla="*/ 1313299 h 2332027"/>
                <a:gd name="connsiteX114" fmla="*/ 162628 w 2948787"/>
                <a:gd name="connsiteY114" fmla="*/ 1261135 h 2332027"/>
                <a:gd name="connsiteX115" fmla="*/ 153423 w 2948787"/>
                <a:gd name="connsiteY115" fmla="*/ 1221245 h 2332027"/>
                <a:gd name="connsiteX116" fmla="*/ 196381 w 2948787"/>
                <a:gd name="connsiteY116" fmla="*/ 1184424 h 2332027"/>
                <a:gd name="connsiteX117" fmla="*/ 260819 w 2948787"/>
                <a:gd name="connsiteY117" fmla="*/ 1233519 h 2332027"/>
                <a:gd name="connsiteX118" fmla="*/ 291503 w 2948787"/>
                <a:gd name="connsiteY118" fmla="*/ 1230451 h 2332027"/>
                <a:gd name="connsiteX119" fmla="*/ 325256 w 2948787"/>
                <a:gd name="connsiteY119" fmla="*/ 1184424 h 2332027"/>
                <a:gd name="connsiteX120" fmla="*/ 297640 w 2948787"/>
                <a:gd name="connsiteY120" fmla="*/ 1153739 h 2332027"/>
                <a:gd name="connsiteX121" fmla="*/ 300709 w 2948787"/>
                <a:gd name="connsiteY121" fmla="*/ 1126123 h 2332027"/>
                <a:gd name="connsiteX122" fmla="*/ 337530 w 2948787"/>
                <a:gd name="connsiteY122" fmla="*/ 1113849 h 2332027"/>
                <a:gd name="connsiteX123" fmla="*/ 334462 w 2948787"/>
                <a:gd name="connsiteY123" fmla="*/ 1067823 h 2332027"/>
                <a:gd name="connsiteX124" fmla="*/ 365146 w 2948787"/>
                <a:gd name="connsiteY124" fmla="*/ 1021796 h 2332027"/>
                <a:gd name="connsiteX125" fmla="*/ 405036 w 2948787"/>
                <a:gd name="connsiteY125" fmla="*/ 1027933 h 2332027"/>
                <a:gd name="connsiteX126" fmla="*/ 441858 w 2948787"/>
                <a:gd name="connsiteY126" fmla="*/ 1000316 h 2332027"/>
                <a:gd name="connsiteX127" fmla="*/ 444926 w 2948787"/>
                <a:gd name="connsiteY127" fmla="*/ 942016 h 2332027"/>
                <a:gd name="connsiteX128" fmla="*/ 331393 w 2948787"/>
                <a:gd name="connsiteY128" fmla="*/ 813141 h 2332027"/>
                <a:gd name="connsiteX129" fmla="*/ 340599 w 2948787"/>
                <a:gd name="connsiteY129" fmla="*/ 773251 h 2332027"/>
                <a:gd name="connsiteX130" fmla="*/ 291503 w 2948787"/>
                <a:gd name="connsiteY130" fmla="*/ 730292 h 2332027"/>
                <a:gd name="connsiteX131" fmla="*/ 279230 w 2948787"/>
                <a:gd name="connsiteY131" fmla="*/ 690402 h 2332027"/>
                <a:gd name="connsiteX132" fmla="*/ 331393 w 2948787"/>
                <a:gd name="connsiteY132" fmla="*/ 687334 h 2332027"/>
                <a:gd name="connsiteX133" fmla="*/ 392763 w 2948787"/>
                <a:gd name="connsiteY133" fmla="*/ 699608 h 2332027"/>
                <a:gd name="connsiteX134" fmla="*/ 429584 w 2948787"/>
                <a:gd name="connsiteY134" fmla="*/ 770182 h 2332027"/>
                <a:gd name="connsiteX135" fmla="*/ 460269 w 2948787"/>
                <a:gd name="connsiteY135" fmla="*/ 797798 h 2332027"/>
                <a:gd name="connsiteX136" fmla="*/ 497090 w 2948787"/>
                <a:gd name="connsiteY136" fmla="*/ 788593 h 2332027"/>
                <a:gd name="connsiteX137" fmla="*/ 487885 w 2948787"/>
                <a:gd name="connsiteY137" fmla="*/ 757908 h 2332027"/>
                <a:gd name="connsiteX138" fmla="*/ 454132 w 2948787"/>
                <a:gd name="connsiteY138" fmla="*/ 733361 h 2332027"/>
                <a:gd name="connsiteX139" fmla="*/ 447995 w 2948787"/>
                <a:gd name="connsiteY139" fmla="*/ 693471 h 2332027"/>
                <a:gd name="connsiteX140" fmla="*/ 466405 w 2948787"/>
                <a:gd name="connsiteY140" fmla="*/ 659718 h 2332027"/>
                <a:gd name="connsiteX141" fmla="*/ 497090 w 2948787"/>
                <a:gd name="connsiteY141" fmla="*/ 684265 h 2332027"/>
                <a:gd name="connsiteX142" fmla="*/ 524706 w 2948787"/>
                <a:gd name="connsiteY142" fmla="*/ 665855 h 2332027"/>
                <a:gd name="connsiteX143" fmla="*/ 527775 w 2948787"/>
                <a:gd name="connsiteY143" fmla="*/ 598349 h 2332027"/>
                <a:gd name="connsiteX144" fmla="*/ 500158 w 2948787"/>
                <a:gd name="connsiteY144" fmla="*/ 552322 h 2332027"/>
                <a:gd name="connsiteX145" fmla="*/ 521638 w 2948787"/>
                <a:gd name="connsiteY145" fmla="*/ 518569 h 2332027"/>
                <a:gd name="connsiteX146" fmla="*/ 564596 w 2948787"/>
                <a:gd name="connsiteY146" fmla="*/ 536980 h 2332027"/>
                <a:gd name="connsiteX147" fmla="*/ 610623 w 2948787"/>
                <a:gd name="connsiteY147" fmla="*/ 552322 h 2332027"/>
                <a:gd name="connsiteX148" fmla="*/ 613691 w 2948787"/>
                <a:gd name="connsiteY148" fmla="*/ 524706 h 2332027"/>
                <a:gd name="connsiteX149" fmla="*/ 598349 w 2948787"/>
                <a:gd name="connsiteY149" fmla="*/ 494021 h 2332027"/>
                <a:gd name="connsiteX150" fmla="*/ 638239 w 2948787"/>
                <a:gd name="connsiteY150" fmla="*/ 463337 h 2332027"/>
                <a:gd name="connsiteX151" fmla="*/ 622897 w 2948787"/>
                <a:gd name="connsiteY151" fmla="*/ 438789 h 2332027"/>
                <a:gd name="connsiteX152" fmla="*/ 629034 w 2948787"/>
                <a:gd name="connsiteY152" fmla="*/ 374351 h 2332027"/>
                <a:gd name="connsiteX153" fmla="*/ 641307 w 2948787"/>
                <a:gd name="connsiteY153" fmla="*/ 334461 h 2332027"/>
                <a:gd name="connsiteX154" fmla="*/ 681197 w 2948787"/>
                <a:gd name="connsiteY154" fmla="*/ 312982 h 2332027"/>
                <a:gd name="connsiteX155" fmla="*/ 718019 w 2948787"/>
                <a:gd name="connsiteY155" fmla="*/ 328325 h 2332027"/>
                <a:gd name="connsiteX156" fmla="*/ 739498 w 2948787"/>
                <a:gd name="connsiteY156" fmla="*/ 291503 h 2332027"/>
                <a:gd name="connsiteX157" fmla="*/ 739498 w 2948787"/>
                <a:gd name="connsiteY157" fmla="*/ 227065 h 2332027"/>
                <a:gd name="connsiteX158" fmla="*/ 834620 w 2948787"/>
                <a:gd name="connsiteY158" fmla="*/ 144217 h 2332027"/>
                <a:gd name="connsiteX159" fmla="*/ 938948 w 2948787"/>
                <a:gd name="connsiteY159" fmla="*/ 88985 h 2332027"/>
                <a:gd name="connsiteX160" fmla="*/ 966564 w 2948787"/>
                <a:gd name="connsiteY160" fmla="*/ 125806 h 2332027"/>
                <a:gd name="connsiteX161" fmla="*/ 1000317 w 2948787"/>
                <a:gd name="connsiteY161" fmla="*/ 141149 h 2332027"/>
                <a:gd name="connsiteX162" fmla="*/ 1040207 w 2948787"/>
                <a:gd name="connsiteY162" fmla="*/ 125806 h 2332027"/>
                <a:gd name="connsiteX163" fmla="*/ 1101576 w 2948787"/>
                <a:gd name="connsiteY163" fmla="*/ 135012 h 2332027"/>
                <a:gd name="connsiteX164" fmla="*/ 1156808 w 2948787"/>
                <a:gd name="connsiteY164" fmla="*/ 177970 h 2332027"/>
                <a:gd name="connsiteX165" fmla="*/ 1184424 w 2948787"/>
                <a:gd name="connsiteY165" fmla="*/ 208655 h 2332027"/>
                <a:gd name="connsiteX166" fmla="*/ 1184424 w 2948787"/>
                <a:gd name="connsiteY166" fmla="*/ 208655 h 2332027"/>
                <a:gd name="connsiteX167" fmla="*/ 1224314 w 2948787"/>
                <a:gd name="connsiteY167" fmla="*/ 159559 h 2332027"/>
                <a:gd name="connsiteX168" fmla="*/ 1251930 w 2948787"/>
                <a:gd name="connsiteY168" fmla="*/ 162628 h 2332027"/>
                <a:gd name="connsiteX169" fmla="*/ 1267273 w 2948787"/>
                <a:gd name="connsiteY169" fmla="*/ 199449 h 2332027"/>
                <a:gd name="connsiteX170" fmla="*/ 1313299 w 2948787"/>
                <a:gd name="connsiteY170" fmla="*/ 220929 h 2332027"/>
                <a:gd name="connsiteX171" fmla="*/ 1374669 w 2948787"/>
                <a:gd name="connsiteY171" fmla="*/ 236271 h 2332027"/>
                <a:gd name="connsiteX172" fmla="*/ 1402285 w 2948787"/>
                <a:gd name="connsiteY172" fmla="*/ 214792 h 2332027"/>
                <a:gd name="connsiteX173" fmla="*/ 1442175 w 2948787"/>
                <a:gd name="connsiteY173" fmla="*/ 110464 h 2332027"/>
                <a:gd name="connsiteX174" fmla="*/ 1488201 w 2948787"/>
                <a:gd name="connsiteY174" fmla="*/ 58300 h 2332027"/>
                <a:gd name="connsiteX175" fmla="*/ 1543434 w 2948787"/>
                <a:gd name="connsiteY175" fmla="*/ 0 h 2332027"/>
                <a:gd name="connsiteX176" fmla="*/ 1629350 w 2948787"/>
                <a:gd name="connsiteY176" fmla="*/ 9205 h 2332027"/>
                <a:gd name="connsiteX177" fmla="*/ 1690720 w 2948787"/>
                <a:gd name="connsiteY177" fmla="*/ 55232 h 2332027"/>
                <a:gd name="connsiteX178" fmla="*/ 1773568 w 2948787"/>
                <a:gd name="connsiteY178" fmla="*/ 79780 h 2332027"/>
                <a:gd name="connsiteX179" fmla="*/ 1850279 w 2948787"/>
                <a:gd name="connsiteY179" fmla="*/ 104327 h 2332027"/>
                <a:gd name="connsiteX180" fmla="*/ 1942333 w 2948787"/>
                <a:gd name="connsiteY180" fmla="*/ 55232 h 23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2948787" h="2332027">
                  <a:moveTo>
                    <a:pt x="1942333" y="55232"/>
                  </a:moveTo>
                  <a:lnTo>
                    <a:pt x="1966881" y="113533"/>
                  </a:lnTo>
                  <a:lnTo>
                    <a:pt x="1954607" y="165696"/>
                  </a:lnTo>
                  <a:lnTo>
                    <a:pt x="2028250" y="223997"/>
                  </a:lnTo>
                  <a:lnTo>
                    <a:pt x="2098824" y="202518"/>
                  </a:lnTo>
                  <a:lnTo>
                    <a:pt x="2117235" y="236271"/>
                  </a:lnTo>
                  <a:lnTo>
                    <a:pt x="2147920" y="233202"/>
                  </a:lnTo>
                  <a:lnTo>
                    <a:pt x="2209289" y="187176"/>
                  </a:lnTo>
                  <a:lnTo>
                    <a:pt x="2289069" y="177970"/>
                  </a:lnTo>
                  <a:lnTo>
                    <a:pt x="2307479" y="202518"/>
                  </a:lnTo>
                  <a:lnTo>
                    <a:pt x="2193946" y="401967"/>
                  </a:lnTo>
                  <a:lnTo>
                    <a:pt x="2193946" y="417310"/>
                  </a:lnTo>
                  <a:lnTo>
                    <a:pt x="2279863" y="564596"/>
                  </a:lnTo>
                  <a:lnTo>
                    <a:pt x="2390328" y="653581"/>
                  </a:lnTo>
                  <a:lnTo>
                    <a:pt x="2460902" y="659718"/>
                  </a:lnTo>
                  <a:lnTo>
                    <a:pt x="2522271" y="711882"/>
                  </a:lnTo>
                  <a:lnTo>
                    <a:pt x="2571367" y="721087"/>
                  </a:lnTo>
                  <a:lnTo>
                    <a:pt x="2672626" y="807004"/>
                  </a:lnTo>
                  <a:lnTo>
                    <a:pt x="2718652" y="932810"/>
                  </a:lnTo>
                  <a:lnTo>
                    <a:pt x="2776953" y="929742"/>
                  </a:lnTo>
                  <a:lnTo>
                    <a:pt x="2826048" y="871441"/>
                  </a:lnTo>
                  <a:lnTo>
                    <a:pt x="2853665" y="868373"/>
                  </a:lnTo>
                  <a:lnTo>
                    <a:pt x="2878212" y="880647"/>
                  </a:lnTo>
                  <a:lnTo>
                    <a:pt x="2905828" y="908263"/>
                  </a:lnTo>
                  <a:lnTo>
                    <a:pt x="2948787" y="917468"/>
                  </a:lnTo>
                  <a:lnTo>
                    <a:pt x="2933444" y="957358"/>
                  </a:lnTo>
                  <a:lnTo>
                    <a:pt x="2936513" y="991111"/>
                  </a:lnTo>
                  <a:lnTo>
                    <a:pt x="2896623" y="1031001"/>
                  </a:lnTo>
                  <a:lnTo>
                    <a:pt x="2835254" y="1031001"/>
                  </a:lnTo>
                  <a:lnTo>
                    <a:pt x="2752405" y="1104644"/>
                  </a:lnTo>
                  <a:lnTo>
                    <a:pt x="2724789" y="1181355"/>
                  </a:lnTo>
                  <a:lnTo>
                    <a:pt x="2684899" y="1184424"/>
                  </a:lnTo>
                  <a:lnTo>
                    <a:pt x="2617393" y="1291820"/>
                  </a:lnTo>
                  <a:lnTo>
                    <a:pt x="2583640" y="1294888"/>
                  </a:lnTo>
                  <a:lnTo>
                    <a:pt x="2494655" y="1377737"/>
                  </a:lnTo>
                  <a:lnTo>
                    <a:pt x="2497724" y="1414558"/>
                  </a:lnTo>
                  <a:lnTo>
                    <a:pt x="2457834" y="1460585"/>
                  </a:lnTo>
                  <a:lnTo>
                    <a:pt x="2408738" y="1463653"/>
                  </a:lnTo>
                  <a:lnTo>
                    <a:pt x="2368848" y="1494338"/>
                  </a:lnTo>
                  <a:lnTo>
                    <a:pt x="2381122" y="1531159"/>
                  </a:lnTo>
                  <a:lnTo>
                    <a:pt x="2365780" y="1558776"/>
                  </a:lnTo>
                  <a:lnTo>
                    <a:pt x="2286000" y="1635487"/>
                  </a:lnTo>
                  <a:lnTo>
                    <a:pt x="2252247" y="1715267"/>
                  </a:lnTo>
                  <a:lnTo>
                    <a:pt x="2233836" y="1807321"/>
                  </a:lnTo>
                  <a:lnTo>
                    <a:pt x="2172467" y="1825731"/>
                  </a:lnTo>
                  <a:lnTo>
                    <a:pt x="2172467" y="1856416"/>
                  </a:lnTo>
                  <a:lnTo>
                    <a:pt x="2114167" y="1966880"/>
                  </a:lnTo>
                  <a:lnTo>
                    <a:pt x="2074277" y="1969949"/>
                  </a:lnTo>
                  <a:lnTo>
                    <a:pt x="2015976" y="2015976"/>
                  </a:lnTo>
                  <a:lnTo>
                    <a:pt x="2012907" y="2058934"/>
                  </a:lnTo>
                  <a:lnTo>
                    <a:pt x="1969949" y="2058934"/>
                  </a:lnTo>
                  <a:lnTo>
                    <a:pt x="1893238" y="2108029"/>
                  </a:lnTo>
                  <a:lnTo>
                    <a:pt x="1890169" y="2172467"/>
                  </a:lnTo>
                  <a:lnTo>
                    <a:pt x="1847211" y="2181672"/>
                  </a:lnTo>
                  <a:lnTo>
                    <a:pt x="1785842" y="2243041"/>
                  </a:lnTo>
                  <a:lnTo>
                    <a:pt x="1749020" y="2249178"/>
                  </a:lnTo>
                  <a:lnTo>
                    <a:pt x="1690720" y="2292137"/>
                  </a:lnTo>
                  <a:lnTo>
                    <a:pt x="1610940" y="2273726"/>
                  </a:lnTo>
                  <a:lnTo>
                    <a:pt x="1574118" y="2295205"/>
                  </a:lnTo>
                  <a:lnTo>
                    <a:pt x="1515818" y="2332027"/>
                  </a:lnTo>
                  <a:lnTo>
                    <a:pt x="1491270" y="2310547"/>
                  </a:lnTo>
                  <a:lnTo>
                    <a:pt x="1451380" y="2328958"/>
                  </a:lnTo>
                  <a:lnTo>
                    <a:pt x="1423764" y="2322821"/>
                  </a:lnTo>
                  <a:lnTo>
                    <a:pt x="1426832" y="2258384"/>
                  </a:lnTo>
                  <a:lnTo>
                    <a:pt x="1402285" y="2212357"/>
                  </a:lnTo>
                  <a:lnTo>
                    <a:pt x="1368532" y="2203151"/>
                  </a:lnTo>
                  <a:lnTo>
                    <a:pt x="1328642" y="2233836"/>
                  </a:lnTo>
                  <a:lnTo>
                    <a:pt x="1245793" y="2184741"/>
                  </a:lnTo>
                  <a:lnTo>
                    <a:pt x="1208972" y="2190878"/>
                  </a:lnTo>
                  <a:lnTo>
                    <a:pt x="1175219" y="2233836"/>
                  </a:lnTo>
                  <a:lnTo>
                    <a:pt x="1086234" y="2212357"/>
                  </a:lnTo>
                  <a:lnTo>
                    <a:pt x="1012591" y="2172467"/>
                  </a:lnTo>
                  <a:lnTo>
                    <a:pt x="972701" y="2150988"/>
                  </a:lnTo>
                  <a:lnTo>
                    <a:pt x="929742" y="2157125"/>
                  </a:lnTo>
                  <a:lnTo>
                    <a:pt x="911332" y="2181672"/>
                  </a:lnTo>
                  <a:lnTo>
                    <a:pt x="816210" y="2178604"/>
                  </a:lnTo>
                  <a:lnTo>
                    <a:pt x="767114" y="2141782"/>
                  </a:lnTo>
                  <a:lnTo>
                    <a:pt x="736430" y="2141782"/>
                  </a:lnTo>
                  <a:lnTo>
                    <a:pt x="690403" y="2184741"/>
                  </a:lnTo>
                  <a:lnTo>
                    <a:pt x="610623" y="2181672"/>
                  </a:lnTo>
                  <a:lnTo>
                    <a:pt x="533912" y="2190878"/>
                  </a:lnTo>
                  <a:lnTo>
                    <a:pt x="494022" y="2138714"/>
                  </a:lnTo>
                  <a:lnTo>
                    <a:pt x="444926" y="2114166"/>
                  </a:lnTo>
                  <a:lnTo>
                    <a:pt x="408105" y="2117235"/>
                  </a:lnTo>
                  <a:lnTo>
                    <a:pt x="380489" y="2141782"/>
                  </a:lnTo>
                  <a:lnTo>
                    <a:pt x="343667" y="2138714"/>
                  </a:lnTo>
                  <a:lnTo>
                    <a:pt x="312983" y="2114166"/>
                  </a:lnTo>
                  <a:lnTo>
                    <a:pt x="285367" y="2144851"/>
                  </a:lnTo>
                  <a:lnTo>
                    <a:pt x="199450" y="2138714"/>
                  </a:lnTo>
                  <a:lnTo>
                    <a:pt x="171834" y="2092687"/>
                  </a:lnTo>
                  <a:lnTo>
                    <a:pt x="125807" y="2126440"/>
                  </a:lnTo>
                  <a:lnTo>
                    <a:pt x="24548" y="2092687"/>
                  </a:lnTo>
                  <a:lnTo>
                    <a:pt x="21479" y="2043592"/>
                  </a:lnTo>
                  <a:lnTo>
                    <a:pt x="0" y="2022112"/>
                  </a:lnTo>
                  <a:lnTo>
                    <a:pt x="3069" y="1917785"/>
                  </a:lnTo>
                  <a:lnTo>
                    <a:pt x="18411" y="1884032"/>
                  </a:lnTo>
                  <a:lnTo>
                    <a:pt x="18411" y="1856416"/>
                  </a:lnTo>
                  <a:lnTo>
                    <a:pt x="73643" y="1795047"/>
                  </a:lnTo>
                  <a:lnTo>
                    <a:pt x="73643" y="1752088"/>
                  </a:lnTo>
                  <a:lnTo>
                    <a:pt x="95122" y="1715267"/>
                  </a:lnTo>
                  <a:lnTo>
                    <a:pt x="85917" y="1678445"/>
                  </a:lnTo>
                  <a:lnTo>
                    <a:pt x="147286" y="1647761"/>
                  </a:lnTo>
                  <a:lnTo>
                    <a:pt x="193313" y="1681514"/>
                  </a:lnTo>
                  <a:lnTo>
                    <a:pt x="205587" y="1620145"/>
                  </a:lnTo>
                  <a:lnTo>
                    <a:pt x="230134" y="1614008"/>
                  </a:lnTo>
                  <a:lnTo>
                    <a:pt x="273093" y="1672308"/>
                  </a:lnTo>
                  <a:lnTo>
                    <a:pt x="297640" y="1656966"/>
                  </a:lnTo>
                  <a:lnTo>
                    <a:pt x="306846" y="1601734"/>
                  </a:lnTo>
                  <a:lnTo>
                    <a:pt x="282298" y="1580255"/>
                  </a:lnTo>
                  <a:lnTo>
                    <a:pt x="337530" y="1512749"/>
                  </a:lnTo>
                  <a:lnTo>
                    <a:pt x="325256" y="1478996"/>
                  </a:lnTo>
                  <a:lnTo>
                    <a:pt x="325256" y="1448311"/>
                  </a:lnTo>
                  <a:lnTo>
                    <a:pt x="227066" y="1353189"/>
                  </a:lnTo>
                  <a:lnTo>
                    <a:pt x="217861" y="1313299"/>
                  </a:lnTo>
                  <a:lnTo>
                    <a:pt x="162628" y="1261135"/>
                  </a:lnTo>
                  <a:lnTo>
                    <a:pt x="153423" y="1221245"/>
                  </a:lnTo>
                  <a:lnTo>
                    <a:pt x="196381" y="1184424"/>
                  </a:lnTo>
                  <a:lnTo>
                    <a:pt x="260819" y="1233519"/>
                  </a:lnTo>
                  <a:lnTo>
                    <a:pt x="291503" y="1230451"/>
                  </a:lnTo>
                  <a:lnTo>
                    <a:pt x="325256" y="1184424"/>
                  </a:lnTo>
                  <a:lnTo>
                    <a:pt x="297640" y="1153739"/>
                  </a:lnTo>
                  <a:lnTo>
                    <a:pt x="300709" y="1126123"/>
                  </a:lnTo>
                  <a:lnTo>
                    <a:pt x="337530" y="1113849"/>
                  </a:lnTo>
                  <a:lnTo>
                    <a:pt x="334462" y="1067823"/>
                  </a:lnTo>
                  <a:lnTo>
                    <a:pt x="365146" y="1021796"/>
                  </a:lnTo>
                  <a:lnTo>
                    <a:pt x="405036" y="1027933"/>
                  </a:lnTo>
                  <a:lnTo>
                    <a:pt x="441858" y="1000316"/>
                  </a:lnTo>
                  <a:lnTo>
                    <a:pt x="444926" y="942016"/>
                  </a:lnTo>
                  <a:lnTo>
                    <a:pt x="331393" y="813141"/>
                  </a:lnTo>
                  <a:lnTo>
                    <a:pt x="340599" y="773251"/>
                  </a:lnTo>
                  <a:lnTo>
                    <a:pt x="291503" y="730292"/>
                  </a:lnTo>
                  <a:lnTo>
                    <a:pt x="279230" y="690402"/>
                  </a:lnTo>
                  <a:lnTo>
                    <a:pt x="331393" y="687334"/>
                  </a:lnTo>
                  <a:lnTo>
                    <a:pt x="392763" y="699608"/>
                  </a:lnTo>
                  <a:lnTo>
                    <a:pt x="429584" y="770182"/>
                  </a:lnTo>
                  <a:lnTo>
                    <a:pt x="460269" y="797798"/>
                  </a:lnTo>
                  <a:lnTo>
                    <a:pt x="497090" y="788593"/>
                  </a:lnTo>
                  <a:lnTo>
                    <a:pt x="487885" y="757908"/>
                  </a:lnTo>
                  <a:lnTo>
                    <a:pt x="454132" y="733361"/>
                  </a:lnTo>
                  <a:lnTo>
                    <a:pt x="447995" y="693471"/>
                  </a:lnTo>
                  <a:lnTo>
                    <a:pt x="466405" y="659718"/>
                  </a:lnTo>
                  <a:lnTo>
                    <a:pt x="497090" y="684265"/>
                  </a:lnTo>
                  <a:lnTo>
                    <a:pt x="524706" y="665855"/>
                  </a:lnTo>
                  <a:lnTo>
                    <a:pt x="527775" y="598349"/>
                  </a:lnTo>
                  <a:lnTo>
                    <a:pt x="500158" y="552322"/>
                  </a:lnTo>
                  <a:lnTo>
                    <a:pt x="521638" y="518569"/>
                  </a:lnTo>
                  <a:lnTo>
                    <a:pt x="564596" y="536980"/>
                  </a:lnTo>
                  <a:lnTo>
                    <a:pt x="610623" y="552322"/>
                  </a:lnTo>
                  <a:lnTo>
                    <a:pt x="613691" y="524706"/>
                  </a:lnTo>
                  <a:lnTo>
                    <a:pt x="598349" y="494021"/>
                  </a:lnTo>
                  <a:lnTo>
                    <a:pt x="638239" y="463337"/>
                  </a:lnTo>
                  <a:lnTo>
                    <a:pt x="622897" y="438789"/>
                  </a:lnTo>
                  <a:lnTo>
                    <a:pt x="629034" y="374351"/>
                  </a:lnTo>
                  <a:lnTo>
                    <a:pt x="641307" y="334461"/>
                  </a:lnTo>
                  <a:lnTo>
                    <a:pt x="681197" y="312982"/>
                  </a:lnTo>
                  <a:lnTo>
                    <a:pt x="718019" y="328325"/>
                  </a:lnTo>
                  <a:lnTo>
                    <a:pt x="739498" y="291503"/>
                  </a:lnTo>
                  <a:lnTo>
                    <a:pt x="739498" y="227065"/>
                  </a:lnTo>
                  <a:lnTo>
                    <a:pt x="834620" y="144217"/>
                  </a:lnTo>
                  <a:lnTo>
                    <a:pt x="938948" y="88985"/>
                  </a:lnTo>
                  <a:lnTo>
                    <a:pt x="966564" y="125806"/>
                  </a:lnTo>
                  <a:lnTo>
                    <a:pt x="1000317" y="141149"/>
                  </a:lnTo>
                  <a:lnTo>
                    <a:pt x="1040207" y="125806"/>
                  </a:lnTo>
                  <a:lnTo>
                    <a:pt x="1101576" y="135012"/>
                  </a:lnTo>
                  <a:lnTo>
                    <a:pt x="1156808" y="177970"/>
                  </a:lnTo>
                  <a:lnTo>
                    <a:pt x="1184424" y="208655"/>
                  </a:lnTo>
                  <a:lnTo>
                    <a:pt x="1184424" y="208655"/>
                  </a:lnTo>
                  <a:lnTo>
                    <a:pt x="1224314" y="159559"/>
                  </a:lnTo>
                  <a:lnTo>
                    <a:pt x="1251930" y="162628"/>
                  </a:lnTo>
                  <a:lnTo>
                    <a:pt x="1267273" y="199449"/>
                  </a:lnTo>
                  <a:lnTo>
                    <a:pt x="1313299" y="220929"/>
                  </a:lnTo>
                  <a:lnTo>
                    <a:pt x="1374669" y="236271"/>
                  </a:lnTo>
                  <a:lnTo>
                    <a:pt x="1402285" y="214792"/>
                  </a:lnTo>
                  <a:lnTo>
                    <a:pt x="1442175" y="110464"/>
                  </a:lnTo>
                  <a:lnTo>
                    <a:pt x="1488201" y="58300"/>
                  </a:lnTo>
                  <a:lnTo>
                    <a:pt x="1543434" y="0"/>
                  </a:lnTo>
                  <a:lnTo>
                    <a:pt x="1629350" y="9205"/>
                  </a:lnTo>
                  <a:lnTo>
                    <a:pt x="1690720" y="55232"/>
                  </a:lnTo>
                  <a:lnTo>
                    <a:pt x="1773568" y="79780"/>
                  </a:lnTo>
                  <a:lnTo>
                    <a:pt x="1850279" y="104327"/>
                  </a:lnTo>
                  <a:lnTo>
                    <a:pt x="1942333" y="55232"/>
                  </a:lnTo>
                  <a:close/>
                </a:path>
              </a:pathLst>
            </a:custGeom>
            <a:grpFill/>
            <a:ln w="3175">
              <a:solidFill>
                <a:srgbClr val="E7EAE1">
                  <a:alpha val="2392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4600"/>
                </a:lnSpc>
                <a:defRPr/>
              </a:pPr>
              <a:endParaRPr lang="ru-RU" sz="600">
                <a:solidFill>
                  <a:prstClr val="white">
                    <a:lumMod val="65000"/>
                  </a:prstClr>
                </a:solidFill>
                <a:latin typeface="Open Sans" panose="020B0604020202020204" charset="0"/>
                <a:cs typeface="Open Sans" panose="020B0604020202020204" charset="0"/>
              </a:endParaRPr>
            </a:p>
          </p:txBody>
        </p:sp>
        <p:sp>
          <p:nvSpPr>
            <p:cNvPr id="17" name="Полилиния 9">
              <a:extLst>
                <a:ext uri="{FF2B5EF4-FFF2-40B4-BE49-F238E27FC236}">
                  <a16:creationId xmlns="" xmlns:a16="http://schemas.microsoft.com/office/drawing/2014/main" id="{9EC98AE9-6A50-4F9C-833B-D678D34E56AC}"/>
                </a:ext>
              </a:extLst>
            </p:cNvPr>
            <p:cNvSpPr/>
            <p:nvPr/>
          </p:nvSpPr>
          <p:spPr bwMode="auto">
            <a:xfrm>
              <a:off x="4216159" y="19029898"/>
              <a:ext cx="3237274" cy="1607069"/>
            </a:xfrm>
            <a:custGeom>
              <a:avLst/>
              <a:gdLst>
                <a:gd name="connsiteX0" fmla="*/ 804171 w 2991215"/>
                <a:gd name="connsiteY0" fmla="*/ 42589 h 1706045"/>
                <a:gd name="connsiteX1" fmla="*/ 879327 w 2991215"/>
                <a:gd name="connsiteY1" fmla="*/ 32568 h 1706045"/>
                <a:gd name="connsiteX2" fmla="*/ 964504 w 2991215"/>
                <a:gd name="connsiteY2" fmla="*/ 37578 h 1706045"/>
                <a:gd name="connsiteX3" fmla="*/ 1007092 w 2991215"/>
                <a:gd name="connsiteY3" fmla="*/ 0 h 1706045"/>
                <a:gd name="connsiteX4" fmla="*/ 1037155 w 2991215"/>
                <a:gd name="connsiteY4" fmla="*/ 0 h 1706045"/>
                <a:gd name="connsiteX5" fmla="*/ 1079743 w 2991215"/>
                <a:gd name="connsiteY5" fmla="*/ 32568 h 1706045"/>
                <a:gd name="connsiteX6" fmla="*/ 1187467 w 2991215"/>
                <a:gd name="connsiteY6" fmla="*/ 35073 h 1706045"/>
                <a:gd name="connsiteX7" fmla="*/ 1207509 w 2991215"/>
                <a:gd name="connsiteY7" fmla="*/ 10021 h 1706045"/>
                <a:gd name="connsiteX8" fmla="*/ 1242582 w 2991215"/>
                <a:gd name="connsiteY8" fmla="*/ 7516 h 1706045"/>
                <a:gd name="connsiteX9" fmla="*/ 1352811 w 2991215"/>
                <a:gd name="connsiteY9" fmla="*/ 70146 h 1706045"/>
                <a:gd name="connsiteX10" fmla="*/ 1448008 w 2991215"/>
                <a:gd name="connsiteY10" fmla="*/ 90188 h 1706045"/>
                <a:gd name="connsiteX11" fmla="*/ 1483081 w 2991215"/>
                <a:gd name="connsiteY11" fmla="*/ 50104 h 1706045"/>
                <a:gd name="connsiteX12" fmla="*/ 1518154 w 2991215"/>
                <a:gd name="connsiteY12" fmla="*/ 45094 h 1706045"/>
                <a:gd name="connsiteX13" fmla="*/ 1595816 w 2991215"/>
                <a:gd name="connsiteY13" fmla="*/ 92693 h 1706045"/>
                <a:gd name="connsiteX14" fmla="*/ 1638404 w 2991215"/>
                <a:gd name="connsiteY14" fmla="*/ 62630 h 1706045"/>
                <a:gd name="connsiteX15" fmla="*/ 1668467 w 2991215"/>
                <a:gd name="connsiteY15" fmla="*/ 72651 h 1706045"/>
                <a:gd name="connsiteX16" fmla="*/ 1691013 w 2991215"/>
                <a:gd name="connsiteY16" fmla="*/ 112735 h 1706045"/>
                <a:gd name="connsiteX17" fmla="*/ 1686003 w 2991215"/>
                <a:gd name="connsiteY17" fmla="*/ 177870 h 1706045"/>
                <a:gd name="connsiteX18" fmla="*/ 1726086 w 2991215"/>
                <a:gd name="connsiteY18" fmla="*/ 185385 h 1706045"/>
                <a:gd name="connsiteX19" fmla="*/ 1761159 w 2991215"/>
                <a:gd name="connsiteY19" fmla="*/ 172859 h 1706045"/>
                <a:gd name="connsiteX20" fmla="*/ 1783706 w 2991215"/>
                <a:gd name="connsiteY20" fmla="*/ 192901 h 1706045"/>
                <a:gd name="connsiteX21" fmla="*/ 1886419 w 2991215"/>
                <a:gd name="connsiteY21" fmla="*/ 127766 h 1706045"/>
                <a:gd name="connsiteX22" fmla="*/ 1951555 w 2991215"/>
                <a:gd name="connsiteY22" fmla="*/ 152818 h 1706045"/>
                <a:gd name="connsiteX23" fmla="*/ 1926503 w 2991215"/>
                <a:gd name="connsiteY23" fmla="*/ 170354 h 1706045"/>
                <a:gd name="connsiteX24" fmla="*/ 1931513 w 2991215"/>
                <a:gd name="connsiteY24" fmla="*/ 227974 h 1706045"/>
                <a:gd name="connsiteX25" fmla="*/ 1861367 w 2991215"/>
                <a:gd name="connsiteY25" fmla="*/ 308141 h 1706045"/>
                <a:gd name="connsiteX26" fmla="*/ 1801242 w 2991215"/>
                <a:gd name="connsiteY26" fmla="*/ 328182 h 1706045"/>
                <a:gd name="connsiteX27" fmla="*/ 1701034 w 2991215"/>
                <a:gd name="connsiteY27" fmla="*/ 413359 h 1706045"/>
                <a:gd name="connsiteX28" fmla="*/ 1655940 w 2991215"/>
                <a:gd name="connsiteY28" fmla="*/ 408349 h 1706045"/>
                <a:gd name="connsiteX29" fmla="*/ 1610847 w 2991215"/>
                <a:gd name="connsiteY29" fmla="*/ 453442 h 1706045"/>
                <a:gd name="connsiteX30" fmla="*/ 1600826 w 2991215"/>
                <a:gd name="connsiteY30" fmla="*/ 491021 h 1706045"/>
                <a:gd name="connsiteX31" fmla="*/ 1573269 w 2991215"/>
                <a:gd name="connsiteY31" fmla="*/ 501041 h 1706045"/>
                <a:gd name="connsiteX32" fmla="*/ 1568258 w 2991215"/>
                <a:gd name="connsiteY32" fmla="*/ 533609 h 1706045"/>
                <a:gd name="connsiteX33" fmla="*/ 1555732 w 2991215"/>
                <a:gd name="connsiteY33" fmla="*/ 551145 h 1706045"/>
                <a:gd name="connsiteX34" fmla="*/ 1588300 w 2991215"/>
                <a:gd name="connsiteY34" fmla="*/ 573692 h 1706045"/>
                <a:gd name="connsiteX35" fmla="*/ 1663456 w 2991215"/>
                <a:gd name="connsiteY35" fmla="*/ 621291 h 1706045"/>
                <a:gd name="connsiteX36" fmla="*/ 1708550 w 2991215"/>
                <a:gd name="connsiteY36" fmla="*/ 648849 h 1706045"/>
                <a:gd name="connsiteX37" fmla="*/ 1773685 w 2991215"/>
                <a:gd name="connsiteY37" fmla="*/ 688932 h 1706045"/>
                <a:gd name="connsiteX38" fmla="*/ 1841326 w 2991215"/>
                <a:gd name="connsiteY38" fmla="*/ 681416 h 1706045"/>
                <a:gd name="connsiteX39" fmla="*/ 1966586 w 2991215"/>
                <a:gd name="connsiteY39" fmla="*/ 673901 h 1706045"/>
                <a:gd name="connsiteX40" fmla="*/ 2029216 w 2991215"/>
                <a:gd name="connsiteY40" fmla="*/ 631312 h 1706045"/>
                <a:gd name="connsiteX41" fmla="*/ 2046753 w 2991215"/>
                <a:gd name="connsiteY41" fmla="*/ 641333 h 1706045"/>
                <a:gd name="connsiteX42" fmla="*/ 2034227 w 2991215"/>
                <a:gd name="connsiteY42" fmla="*/ 668890 h 1706045"/>
                <a:gd name="connsiteX43" fmla="*/ 2054268 w 2991215"/>
                <a:gd name="connsiteY43" fmla="*/ 683921 h 1706045"/>
                <a:gd name="connsiteX44" fmla="*/ 2091846 w 2991215"/>
                <a:gd name="connsiteY44" fmla="*/ 656364 h 1706045"/>
                <a:gd name="connsiteX45" fmla="*/ 2106877 w 2991215"/>
                <a:gd name="connsiteY45" fmla="*/ 686427 h 1706045"/>
                <a:gd name="connsiteX46" fmla="*/ 2099362 w 2991215"/>
                <a:gd name="connsiteY46" fmla="*/ 718994 h 1706045"/>
                <a:gd name="connsiteX47" fmla="*/ 2101867 w 2991215"/>
                <a:gd name="connsiteY47" fmla="*/ 744046 h 1706045"/>
                <a:gd name="connsiteX48" fmla="*/ 2064289 w 2991215"/>
                <a:gd name="connsiteY48" fmla="*/ 774109 h 1706045"/>
                <a:gd name="connsiteX49" fmla="*/ 2079320 w 2991215"/>
                <a:gd name="connsiteY49" fmla="*/ 799161 h 1706045"/>
                <a:gd name="connsiteX50" fmla="*/ 2079320 w 2991215"/>
                <a:gd name="connsiteY50" fmla="*/ 799161 h 1706045"/>
                <a:gd name="connsiteX51" fmla="*/ 2069299 w 2991215"/>
                <a:gd name="connsiteY51" fmla="*/ 831729 h 1706045"/>
                <a:gd name="connsiteX52" fmla="*/ 2086836 w 2991215"/>
                <a:gd name="connsiteY52" fmla="*/ 851770 h 1706045"/>
                <a:gd name="connsiteX53" fmla="*/ 2066794 w 2991215"/>
                <a:gd name="connsiteY53" fmla="*/ 881833 h 1706045"/>
                <a:gd name="connsiteX54" fmla="*/ 2086836 w 2991215"/>
                <a:gd name="connsiteY54" fmla="*/ 904379 h 1706045"/>
                <a:gd name="connsiteX55" fmla="*/ 2084331 w 2991215"/>
                <a:gd name="connsiteY55" fmla="*/ 949473 h 1706045"/>
                <a:gd name="connsiteX56" fmla="*/ 2046753 w 2991215"/>
                <a:gd name="connsiteY56" fmla="*/ 1009598 h 1706045"/>
                <a:gd name="connsiteX57" fmla="*/ 2031721 w 2991215"/>
                <a:gd name="connsiteY57" fmla="*/ 1054692 h 1706045"/>
                <a:gd name="connsiteX58" fmla="*/ 2054268 w 2991215"/>
                <a:gd name="connsiteY58" fmla="*/ 1092270 h 1706045"/>
                <a:gd name="connsiteX59" fmla="*/ 2054268 w 2991215"/>
                <a:gd name="connsiteY59" fmla="*/ 1119827 h 1706045"/>
                <a:gd name="connsiteX60" fmla="*/ 2086836 w 2991215"/>
                <a:gd name="connsiteY60" fmla="*/ 1122332 h 1706045"/>
                <a:gd name="connsiteX61" fmla="*/ 2111888 w 2991215"/>
                <a:gd name="connsiteY61" fmla="*/ 1089765 h 1706045"/>
                <a:gd name="connsiteX62" fmla="*/ 2149466 w 2991215"/>
                <a:gd name="connsiteY62" fmla="*/ 1097280 h 1706045"/>
                <a:gd name="connsiteX63" fmla="*/ 2179528 w 2991215"/>
                <a:gd name="connsiteY63" fmla="*/ 1122332 h 1706045"/>
                <a:gd name="connsiteX64" fmla="*/ 2212096 w 2991215"/>
                <a:gd name="connsiteY64" fmla="*/ 1087259 h 1706045"/>
                <a:gd name="connsiteX65" fmla="*/ 2209591 w 2991215"/>
                <a:gd name="connsiteY65" fmla="*/ 1037155 h 1706045"/>
                <a:gd name="connsiteX66" fmla="*/ 2232138 w 2991215"/>
                <a:gd name="connsiteY66" fmla="*/ 999577 h 1706045"/>
                <a:gd name="connsiteX67" fmla="*/ 2212096 w 2991215"/>
                <a:gd name="connsiteY67" fmla="*/ 974525 h 1706045"/>
                <a:gd name="connsiteX68" fmla="*/ 2174518 w 2991215"/>
                <a:gd name="connsiteY68" fmla="*/ 982041 h 1706045"/>
                <a:gd name="connsiteX69" fmla="*/ 2159487 w 2991215"/>
                <a:gd name="connsiteY69" fmla="*/ 959494 h 1706045"/>
                <a:gd name="connsiteX70" fmla="*/ 2194560 w 2991215"/>
                <a:gd name="connsiteY70" fmla="*/ 914400 h 1706045"/>
                <a:gd name="connsiteX71" fmla="*/ 2209591 w 2991215"/>
                <a:gd name="connsiteY71" fmla="*/ 891853 h 1706045"/>
                <a:gd name="connsiteX72" fmla="*/ 2254685 w 2991215"/>
                <a:gd name="connsiteY72" fmla="*/ 861791 h 1706045"/>
                <a:gd name="connsiteX73" fmla="*/ 2292263 w 2991215"/>
                <a:gd name="connsiteY73" fmla="*/ 829223 h 1706045"/>
                <a:gd name="connsiteX74" fmla="*/ 2334851 w 2991215"/>
                <a:gd name="connsiteY74" fmla="*/ 836739 h 1706045"/>
                <a:gd name="connsiteX75" fmla="*/ 2364914 w 2991215"/>
                <a:gd name="connsiteY75" fmla="*/ 824213 h 1706045"/>
                <a:gd name="connsiteX76" fmla="*/ 2382450 w 2991215"/>
                <a:gd name="connsiteY76" fmla="*/ 841749 h 1706045"/>
                <a:gd name="connsiteX77" fmla="*/ 2347377 w 2991215"/>
                <a:gd name="connsiteY77" fmla="*/ 876822 h 1706045"/>
                <a:gd name="connsiteX78" fmla="*/ 2329841 w 2991215"/>
                <a:gd name="connsiteY78" fmla="*/ 906885 h 1706045"/>
                <a:gd name="connsiteX79" fmla="*/ 2322325 w 2991215"/>
                <a:gd name="connsiteY79" fmla="*/ 931937 h 1706045"/>
                <a:gd name="connsiteX80" fmla="*/ 2302284 w 2991215"/>
                <a:gd name="connsiteY80" fmla="*/ 944463 h 1706045"/>
                <a:gd name="connsiteX81" fmla="*/ 2272221 w 2991215"/>
                <a:gd name="connsiteY81" fmla="*/ 924421 h 1706045"/>
                <a:gd name="connsiteX82" fmla="*/ 2249674 w 2991215"/>
                <a:gd name="connsiteY82" fmla="*/ 951978 h 1706045"/>
                <a:gd name="connsiteX83" fmla="*/ 2262200 w 2991215"/>
                <a:gd name="connsiteY83" fmla="*/ 974525 h 1706045"/>
                <a:gd name="connsiteX84" fmla="*/ 2282242 w 2991215"/>
                <a:gd name="connsiteY84" fmla="*/ 977030 h 1706045"/>
                <a:gd name="connsiteX85" fmla="*/ 2339862 w 2991215"/>
                <a:gd name="connsiteY85" fmla="*/ 1029640 h 1706045"/>
                <a:gd name="connsiteX86" fmla="*/ 2412513 w 2991215"/>
                <a:gd name="connsiteY86" fmla="*/ 1027135 h 1706045"/>
                <a:gd name="connsiteX87" fmla="*/ 2422533 w 2991215"/>
                <a:gd name="connsiteY87" fmla="*/ 1039661 h 1706045"/>
                <a:gd name="connsiteX88" fmla="*/ 2359903 w 2991215"/>
                <a:gd name="connsiteY88" fmla="*/ 1082249 h 1706045"/>
                <a:gd name="connsiteX89" fmla="*/ 2339862 w 2991215"/>
                <a:gd name="connsiteY89" fmla="*/ 1109806 h 1706045"/>
                <a:gd name="connsiteX90" fmla="*/ 2337356 w 2991215"/>
                <a:gd name="connsiteY90" fmla="*/ 1157405 h 1706045"/>
                <a:gd name="connsiteX91" fmla="*/ 2322325 w 2991215"/>
                <a:gd name="connsiteY91" fmla="*/ 1189973 h 1706045"/>
                <a:gd name="connsiteX92" fmla="*/ 2287252 w 2991215"/>
                <a:gd name="connsiteY92" fmla="*/ 1212520 h 1706045"/>
                <a:gd name="connsiteX93" fmla="*/ 2239653 w 2991215"/>
                <a:gd name="connsiteY93" fmla="*/ 1210015 h 1706045"/>
                <a:gd name="connsiteX94" fmla="*/ 2209591 w 2991215"/>
                <a:gd name="connsiteY94" fmla="*/ 1235067 h 1706045"/>
                <a:gd name="connsiteX95" fmla="*/ 2197065 w 2991215"/>
                <a:gd name="connsiteY95" fmla="*/ 1250098 h 1706045"/>
                <a:gd name="connsiteX96" fmla="*/ 2237148 w 2991215"/>
                <a:gd name="connsiteY96" fmla="*/ 1272645 h 1706045"/>
                <a:gd name="connsiteX97" fmla="*/ 2279737 w 2991215"/>
                <a:gd name="connsiteY97" fmla="*/ 1262624 h 1706045"/>
                <a:gd name="connsiteX98" fmla="*/ 2334851 w 2991215"/>
                <a:gd name="connsiteY98" fmla="*/ 1255108 h 1706045"/>
                <a:gd name="connsiteX99" fmla="*/ 2417523 w 2991215"/>
                <a:gd name="connsiteY99" fmla="*/ 1262624 h 1706045"/>
                <a:gd name="connsiteX100" fmla="*/ 2472637 w 2991215"/>
                <a:gd name="connsiteY100" fmla="*/ 1217530 h 1706045"/>
                <a:gd name="connsiteX101" fmla="*/ 2560320 w 2991215"/>
                <a:gd name="connsiteY101" fmla="*/ 1147384 h 1706045"/>
                <a:gd name="connsiteX102" fmla="*/ 2582867 w 2991215"/>
                <a:gd name="connsiteY102" fmla="*/ 1069723 h 1706045"/>
                <a:gd name="connsiteX103" fmla="*/ 2622950 w 2991215"/>
                <a:gd name="connsiteY103" fmla="*/ 1024629 h 1706045"/>
                <a:gd name="connsiteX104" fmla="*/ 2658023 w 2991215"/>
                <a:gd name="connsiteY104" fmla="*/ 1002082 h 1706045"/>
                <a:gd name="connsiteX105" fmla="*/ 2675559 w 2991215"/>
                <a:gd name="connsiteY105" fmla="*/ 1027135 h 1706045"/>
                <a:gd name="connsiteX106" fmla="*/ 2660528 w 2991215"/>
                <a:gd name="connsiteY106" fmla="*/ 1057197 h 1706045"/>
                <a:gd name="connsiteX107" fmla="*/ 2660528 w 2991215"/>
                <a:gd name="connsiteY107" fmla="*/ 1107301 h 1706045"/>
                <a:gd name="connsiteX108" fmla="*/ 2642991 w 2991215"/>
                <a:gd name="connsiteY108" fmla="*/ 1142374 h 1706045"/>
                <a:gd name="connsiteX109" fmla="*/ 2620445 w 2991215"/>
                <a:gd name="connsiteY109" fmla="*/ 1164921 h 1706045"/>
                <a:gd name="connsiteX110" fmla="*/ 2585372 w 2991215"/>
                <a:gd name="connsiteY110" fmla="*/ 1202499 h 1706045"/>
                <a:gd name="connsiteX111" fmla="*/ 2585372 w 2991215"/>
                <a:gd name="connsiteY111" fmla="*/ 1232561 h 1706045"/>
                <a:gd name="connsiteX112" fmla="*/ 2552804 w 2991215"/>
                <a:gd name="connsiteY112" fmla="*/ 1260119 h 1706045"/>
                <a:gd name="connsiteX113" fmla="*/ 2577856 w 2991215"/>
                <a:gd name="connsiteY113" fmla="*/ 1280160 h 1706045"/>
                <a:gd name="connsiteX114" fmla="*/ 2630465 w 2991215"/>
                <a:gd name="connsiteY114" fmla="*/ 1267634 h 1706045"/>
                <a:gd name="connsiteX115" fmla="*/ 2645497 w 2991215"/>
                <a:gd name="connsiteY115" fmla="*/ 1242582 h 1706045"/>
                <a:gd name="connsiteX116" fmla="*/ 2648002 w 2991215"/>
                <a:gd name="connsiteY116" fmla="*/ 1215025 h 1706045"/>
                <a:gd name="connsiteX117" fmla="*/ 2668044 w 2991215"/>
                <a:gd name="connsiteY117" fmla="*/ 1189973 h 1706045"/>
                <a:gd name="connsiteX118" fmla="*/ 2663033 w 2991215"/>
                <a:gd name="connsiteY118" fmla="*/ 1157405 h 1706045"/>
                <a:gd name="connsiteX119" fmla="*/ 2690590 w 2991215"/>
                <a:gd name="connsiteY119" fmla="*/ 1129848 h 1706045"/>
                <a:gd name="connsiteX120" fmla="*/ 2683075 w 2991215"/>
                <a:gd name="connsiteY120" fmla="*/ 1062207 h 1706045"/>
                <a:gd name="connsiteX121" fmla="*/ 2723158 w 2991215"/>
                <a:gd name="connsiteY121" fmla="*/ 992062 h 1706045"/>
                <a:gd name="connsiteX122" fmla="*/ 2723158 w 2991215"/>
                <a:gd name="connsiteY122" fmla="*/ 959494 h 1706045"/>
                <a:gd name="connsiteX123" fmla="*/ 2683075 w 2991215"/>
                <a:gd name="connsiteY123" fmla="*/ 964504 h 1706045"/>
                <a:gd name="connsiteX124" fmla="*/ 2695601 w 2991215"/>
                <a:gd name="connsiteY124" fmla="*/ 929432 h 1706045"/>
                <a:gd name="connsiteX125" fmla="*/ 2690590 w 2991215"/>
                <a:gd name="connsiteY125" fmla="*/ 861791 h 1706045"/>
                <a:gd name="connsiteX126" fmla="*/ 2668044 w 2991215"/>
                <a:gd name="connsiteY126" fmla="*/ 849265 h 1706045"/>
                <a:gd name="connsiteX127" fmla="*/ 2708127 w 2991215"/>
                <a:gd name="connsiteY127" fmla="*/ 811687 h 1706045"/>
                <a:gd name="connsiteX128" fmla="*/ 2803325 w 2991215"/>
                <a:gd name="connsiteY128" fmla="*/ 869307 h 1706045"/>
                <a:gd name="connsiteX129" fmla="*/ 2820861 w 2991215"/>
                <a:gd name="connsiteY129" fmla="*/ 906885 h 1706045"/>
                <a:gd name="connsiteX130" fmla="*/ 2848418 w 2991215"/>
                <a:gd name="connsiteY130" fmla="*/ 891853 h 1706045"/>
                <a:gd name="connsiteX131" fmla="*/ 2941111 w 2991215"/>
                <a:gd name="connsiteY131" fmla="*/ 889348 h 1706045"/>
                <a:gd name="connsiteX132" fmla="*/ 2958647 w 2991215"/>
                <a:gd name="connsiteY132" fmla="*/ 859286 h 1706045"/>
                <a:gd name="connsiteX133" fmla="*/ 2991215 w 2991215"/>
                <a:gd name="connsiteY133" fmla="*/ 856781 h 1706045"/>
                <a:gd name="connsiteX134" fmla="*/ 2991215 w 2991215"/>
                <a:gd name="connsiteY134" fmla="*/ 911895 h 1706045"/>
                <a:gd name="connsiteX135" fmla="*/ 2983699 w 2991215"/>
                <a:gd name="connsiteY135" fmla="*/ 941958 h 1706045"/>
                <a:gd name="connsiteX136" fmla="*/ 2973679 w 2991215"/>
                <a:gd name="connsiteY136" fmla="*/ 974525 h 1706045"/>
                <a:gd name="connsiteX137" fmla="*/ 2921069 w 2991215"/>
                <a:gd name="connsiteY137" fmla="*/ 1042166 h 1706045"/>
                <a:gd name="connsiteX138" fmla="*/ 2855934 w 2991215"/>
                <a:gd name="connsiteY138" fmla="*/ 1077239 h 1706045"/>
                <a:gd name="connsiteX139" fmla="*/ 2833387 w 2991215"/>
                <a:gd name="connsiteY139" fmla="*/ 1064713 h 1706045"/>
                <a:gd name="connsiteX140" fmla="*/ 2800819 w 2991215"/>
                <a:gd name="connsiteY140" fmla="*/ 1029640 h 1706045"/>
                <a:gd name="connsiteX141" fmla="*/ 2735684 w 2991215"/>
                <a:gd name="connsiteY141" fmla="*/ 1082249 h 1706045"/>
                <a:gd name="connsiteX142" fmla="*/ 2728168 w 2991215"/>
                <a:gd name="connsiteY142" fmla="*/ 1132353 h 1706045"/>
                <a:gd name="connsiteX143" fmla="*/ 2750715 w 2991215"/>
                <a:gd name="connsiteY143" fmla="*/ 1159910 h 1706045"/>
                <a:gd name="connsiteX144" fmla="*/ 2738189 w 2991215"/>
                <a:gd name="connsiteY144" fmla="*/ 1199994 h 1706045"/>
                <a:gd name="connsiteX145" fmla="*/ 2735684 w 2991215"/>
                <a:gd name="connsiteY145" fmla="*/ 1235067 h 1706045"/>
                <a:gd name="connsiteX146" fmla="*/ 2720653 w 2991215"/>
                <a:gd name="connsiteY146" fmla="*/ 1255108 h 1706045"/>
                <a:gd name="connsiteX147" fmla="*/ 2678064 w 2991215"/>
                <a:gd name="connsiteY147" fmla="*/ 1275150 h 1706045"/>
                <a:gd name="connsiteX148" fmla="*/ 2650507 w 2991215"/>
                <a:gd name="connsiteY148" fmla="*/ 1310223 h 1706045"/>
                <a:gd name="connsiteX149" fmla="*/ 2640486 w 2991215"/>
                <a:gd name="connsiteY149" fmla="*/ 1355316 h 1706045"/>
                <a:gd name="connsiteX150" fmla="*/ 2637981 w 2991215"/>
                <a:gd name="connsiteY150" fmla="*/ 1400410 h 1706045"/>
                <a:gd name="connsiteX151" fmla="*/ 2582867 w 2991215"/>
                <a:gd name="connsiteY151" fmla="*/ 1390389 h 1706045"/>
                <a:gd name="connsiteX152" fmla="*/ 2530257 w 2991215"/>
                <a:gd name="connsiteY152" fmla="*/ 1448009 h 1706045"/>
                <a:gd name="connsiteX153" fmla="*/ 2480153 w 2991215"/>
                <a:gd name="connsiteY153" fmla="*/ 1505629 h 1706045"/>
                <a:gd name="connsiteX154" fmla="*/ 2382450 w 2991215"/>
                <a:gd name="connsiteY154" fmla="*/ 1550722 h 1706045"/>
                <a:gd name="connsiteX155" fmla="*/ 2294768 w 2991215"/>
                <a:gd name="connsiteY155" fmla="*/ 1543207 h 1706045"/>
                <a:gd name="connsiteX156" fmla="*/ 2259695 w 2991215"/>
                <a:gd name="connsiteY156" fmla="*/ 1495608 h 1706045"/>
                <a:gd name="connsiteX157" fmla="*/ 2156982 w 2991215"/>
                <a:gd name="connsiteY157" fmla="*/ 1470556 h 1706045"/>
                <a:gd name="connsiteX158" fmla="*/ 2126919 w 2991215"/>
                <a:gd name="connsiteY158" fmla="*/ 1440493 h 1706045"/>
                <a:gd name="connsiteX159" fmla="*/ 2099362 w 2991215"/>
                <a:gd name="connsiteY159" fmla="*/ 1440493 h 1706045"/>
                <a:gd name="connsiteX160" fmla="*/ 2076815 w 2991215"/>
                <a:gd name="connsiteY160" fmla="*/ 1480577 h 1706045"/>
                <a:gd name="connsiteX161" fmla="*/ 2024206 w 2991215"/>
                <a:gd name="connsiteY161" fmla="*/ 1455525 h 1706045"/>
                <a:gd name="connsiteX162" fmla="*/ 2009174 w 2991215"/>
                <a:gd name="connsiteY162" fmla="*/ 1488092 h 1706045"/>
                <a:gd name="connsiteX163" fmla="*/ 1996648 w 2991215"/>
                <a:gd name="connsiteY163" fmla="*/ 1505629 h 1706045"/>
                <a:gd name="connsiteX164" fmla="*/ 1856357 w 2991215"/>
                <a:gd name="connsiteY164" fmla="*/ 1573269 h 1706045"/>
                <a:gd name="connsiteX165" fmla="*/ 1728591 w 2991215"/>
                <a:gd name="connsiteY165" fmla="*/ 1701035 h 1706045"/>
                <a:gd name="connsiteX166" fmla="*/ 1680993 w 2991215"/>
                <a:gd name="connsiteY166" fmla="*/ 1706045 h 1706045"/>
                <a:gd name="connsiteX167" fmla="*/ 1640909 w 2991215"/>
                <a:gd name="connsiteY167" fmla="*/ 1668467 h 1706045"/>
                <a:gd name="connsiteX168" fmla="*/ 1648425 w 2991215"/>
                <a:gd name="connsiteY168" fmla="*/ 1608342 h 1706045"/>
                <a:gd name="connsiteX169" fmla="*/ 1625878 w 2991215"/>
                <a:gd name="connsiteY169" fmla="*/ 1580785 h 1706045"/>
                <a:gd name="connsiteX170" fmla="*/ 1560743 w 2991215"/>
                <a:gd name="connsiteY170" fmla="*/ 1580785 h 1706045"/>
                <a:gd name="connsiteX171" fmla="*/ 1475566 w 2991215"/>
                <a:gd name="connsiteY171" fmla="*/ 1588301 h 1706045"/>
                <a:gd name="connsiteX172" fmla="*/ 1442998 w 2991215"/>
                <a:gd name="connsiteY172" fmla="*/ 1523165 h 1706045"/>
                <a:gd name="connsiteX173" fmla="*/ 1410430 w 2991215"/>
                <a:gd name="connsiteY173" fmla="*/ 1478072 h 1706045"/>
                <a:gd name="connsiteX174" fmla="*/ 1442998 w 2991215"/>
                <a:gd name="connsiteY174" fmla="*/ 1427967 h 1706045"/>
                <a:gd name="connsiteX175" fmla="*/ 1430472 w 2991215"/>
                <a:gd name="connsiteY175" fmla="*/ 1392895 h 1706045"/>
                <a:gd name="connsiteX176" fmla="*/ 1400410 w 2991215"/>
                <a:gd name="connsiteY176" fmla="*/ 1352811 h 1706045"/>
                <a:gd name="connsiteX177" fmla="*/ 1400410 w 2991215"/>
                <a:gd name="connsiteY177" fmla="*/ 1352811 h 1706045"/>
                <a:gd name="connsiteX178" fmla="*/ 1437988 w 2991215"/>
                <a:gd name="connsiteY178" fmla="*/ 1342790 h 1706045"/>
                <a:gd name="connsiteX179" fmla="*/ 1432977 w 2991215"/>
                <a:gd name="connsiteY179" fmla="*/ 1305212 h 1706045"/>
                <a:gd name="connsiteX180" fmla="*/ 1400410 w 2991215"/>
                <a:gd name="connsiteY180" fmla="*/ 1267634 h 1706045"/>
                <a:gd name="connsiteX181" fmla="*/ 1395399 w 2991215"/>
                <a:gd name="connsiteY181" fmla="*/ 1240077 h 1706045"/>
                <a:gd name="connsiteX182" fmla="*/ 1367842 w 2991215"/>
                <a:gd name="connsiteY182" fmla="*/ 1240077 h 1706045"/>
                <a:gd name="connsiteX183" fmla="*/ 1340285 w 2991215"/>
                <a:gd name="connsiteY183" fmla="*/ 1227551 h 1706045"/>
                <a:gd name="connsiteX184" fmla="*/ 1330264 w 2991215"/>
                <a:gd name="connsiteY184" fmla="*/ 1167426 h 1706045"/>
                <a:gd name="connsiteX185" fmla="*/ 1297696 w 2991215"/>
                <a:gd name="connsiteY185" fmla="*/ 1182457 h 1706045"/>
                <a:gd name="connsiteX186" fmla="*/ 1257613 w 2991215"/>
                <a:gd name="connsiteY186" fmla="*/ 1255108 h 1706045"/>
                <a:gd name="connsiteX187" fmla="*/ 1154899 w 2991215"/>
                <a:gd name="connsiteY187" fmla="*/ 1307718 h 1706045"/>
                <a:gd name="connsiteX188" fmla="*/ 1127342 w 2991215"/>
                <a:gd name="connsiteY188" fmla="*/ 1300202 h 1706045"/>
                <a:gd name="connsiteX189" fmla="*/ 1097280 w 2991215"/>
                <a:gd name="connsiteY189" fmla="*/ 1265129 h 1706045"/>
                <a:gd name="connsiteX190" fmla="*/ 1057196 w 2991215"/>
                <a:gd name="connsiteY190" fmla="*/ 1270139 h 1706045"/>
                <a:gd name="connsiteX191" fmla="*/ 1022124 w 2991215"/>
                <a:gd name="connsiteY191" fmla="*/ 1222541 h 1706045"/>
                <a:gd name="connsiteX192" fmla="*/ 987051 w 2991215"/>
                <a:gd name="connsiteY192" fmla="*/ 1227551 h 1706045"/>
                <a:gd name="connsiteX193" fmla="*/ 969514 w 2991215"/>
                <a:gd name="connsiteY193" fmla="*/ 1257613 h 1706045"/>
                <a:gd name="connsiteX194" fmla="*/ 929431 w 2991215"/>
                <a:gd name="connsiteY194" fmla="*/ 1252603 h 1706045"/>
                <a:gd name="connsiteX195" fmla="*/ 871811 w 2991215"/>
                <a:gd name="connsiteY195" fmla="*/ 1295192 h 1706045"/>
                <a:gd name="connsiteX196" fmla="*/ 864296 w 2991215"/>
                <a:gd name="connsiteY196" fmla="*/ 1337780 h 1706045"/>
                <a:gd name="connsiteX197" fmla="*/ 836738 w 2991215"/>
                <a:gd name="connsiteY197" fmla="*/ 1380369 h 1706045"/>
                <a:gd name="connsiteX198" fmla="*/ 801665 w 2991215"/>
                <a:gd name="connsiteY198" fmla="*/ 1370348 h 1706045"/>
                <a:gd name="connsiteX199" fmla="*/ 779119 w 2991215"/>
                <a:gd name="connsiteY199" fmla="*/ 1345296 h 1706045"/>
                <a:gd name="connsiteX200" fmla="*/ 746551 w 2991215"/>
                <a:gd name="connsiteY200" fmla="*/ 1370348 h 1706045"/>
                <a:gd name="connsiteX201" fmla="*/ 708973 w 2991215"/>
                <a:gd name="connsiteY201" fmla="*/ 1370348 h 1706045"/>
                <a:gd name="connsiteX202" fmla="*/ 671395 w 2991215"/>
                <a:gd name="connsiteY202" fmla="*/ 1397905 h 1706045"/>
                <a:gd name="connsiteX203" fmla="*/ 631311 w 2991215"/>
                <a:gd name="connsiteY203" fmla="*/ 1382874 h 1706045"/>
                <a:gd name="connsiteX204" fmla="*/ 596239 w 2991215"/>
                <a:gd name="connsiteY204" fmla="*/ 1382874 h 1706045"/>
                <a:gd name="connsiteX205" fmla="*/ 561166 w 2991215"/>
                <a:gd name="connsiteY205" fmla="*/ 1357822 h 1706045"/>
                <a:gd name="connsiteX206" fmla="*/ 531103 w 2991215"/>
                <a:gd name="connsiteY206" fmla="*/ 1377863 h 1706045"/>
                <a:gd name="connsiteX207" fmla="*/ 493525 w 2991215"/>
                <a:gd name="connsiteY207" fmla="*/ 1370348 h 1706045"/>
                <a:gd name="connsiteX208" fmla="*/ 468473 w 2991215"/>
                <a:gd name="connsiteY208" fmla="*/ 1410431 h 1706045"/>
                <a:gd name="connsiteX209" fmla="*/ 438411 w 2991215"/>
                <a:gd name="connsiteY209" fmla="*/ 1427967 h 1706045"/>
                <a:gd name="connsiteX210" fmla="*/ 413359 w 2991215"/>
                <a:gd name="connsiteY210" fmla="*/ 1402915 h 1706045"/>
                <a:gd name="connsiteX211" fmla="*/ 393317 w 2991215"/>
                <a:gd name="connsiteY211" fmla="*/ 1337780 h 1706045"/>
                <a:gd name="connsiteX212" fmla="*/ 345718 w 2991215"/>
                <a:gd name="connsiteY212" fmla="*/ 1360327 h 1706045"/>
                <a:gd name="connsiteX213" fmla="*/ 315656 w 2991215"/>
                <a:gd name="connsiteY213" fmla="*/ 1365337 h 1706045"/>
                <a:gd name="connsiteX214" fmla="*/ 288098 w 2991215"/>
                <a:gd name="connsiteY214" fmla="*/ 1340285 h 1706045"/>
                <a:gd name="connsiteX215" fmla="*/ 323171 w 2991215"/>
                <a:gd name="connsiteY215" fmla="*/ 1300202 h 1706045"/>
                <a:gd name="connsiteX216" fmla="*/ 320666 w 2991215"/>
                <a:gd name="connsiteY216" fmla="*/ 1237572 h 1706045"/>
                <a:gd name="connsiteX217" fmla="*/ 305635 w 2991215"/>
                <a:gd name="connsiteY217" fmla="*/ 1207509 h 1706045"/>
                <a:gd name="connsiteX218" fmla="*/ 323171 w 2991215"/>
                <a:gd name="connsiteY218" fmla="*/ 1162416 h 1706045"/>
                <a:gd name="connsiteX219" fmla="*/ 280583 w 2991215"/>
                <a:gd name="connsiteY219" fmla="*/ 1107301 h 1706045"/>
                <a:gd name="connsiteX220" fmla="*/ 285593 w 2991215"/>
                <a:gd name="connsiteY220" fmla="*/ 1029640 h 1706045"/>
                <a:gd name="connsiteX221" fmla="*/ 250520 w 2991215"/>
                <a:gd name="connsiteY221" fmla="*/ 999577 h 1706045"/>
                <a:gd name="connsiteX222" fmla="*/ 207932 w 2991215"/>
                <a:gd name="connsiteY222" fmla="*/ 997072 h 1706045"/>
                <a:gd name="connsiteX223" fmla="*/ 167848 w 2991215"/>
                <a:gd name="connsiteY223" fmla="*/ 1007093 h 1706045"/>
                <a:gd name="connsiteX224" fmla="*/ 142796 w 2991215"/>
                <a:gd name="connsiteY224" fmla="*/ 1002082 h 1706045"/>
                <a:gd name="connsiteX225" fmla="*/ 97703 w 2991215"/>
                <a:gd name="connsiteY225" fmla="*/ 977030 h 1706045"/>
                <a:gd name="connsiteX226" fmla="*/ 72651 w 2991215"/>
                <a:gd name="connsiteY226" fmla="*/ 949473 h 1706045"/>
                <a:gd name="connsiteX227" fmla="*/ 32567 w 2991215"/>
                <a:gd name="connsiteY227" fmla="*/ 939452 h 1706045"/>
                <a:gd name="connsiteX228" fmla="*/ 0 w 2991215"/>
                <a:gd name="connsiteY228" fmla="*/ 891853 h 1706045"/>
                <a:gd name="connsiteX229" fmla="*/ 22547 w 2991215"/>
                <a:gd name="connsiteY229" fmla="*/ 849265 h 1706045"/>
                <a:gd name="connsiteX230" fmla="*/ 72651 w 2991215"/>
                <a:gd name="connsiteY230" fmla="*/ 766593 h 1706045"/>
                <a:gd name="connsiteX231" fmla="*/ 110229 w 2991215"/>
                <a:gd name="connsiteY231" fmla="*/ 736531 h 1706045"/>
                <a:gd name="connsiteX232" fmla="*/ 140291 w 2991215"/>
                <a:gd name="connsiteY232" fmla="*/ 731520 h 1706045"/>
                <a:gd name="connsiteX233" fmla="*/ 175364 w 2991215"/>
                <a:gd name="connsiteY233" fmla="*/ 711479 h 1706045"/>
                <a:gd name="connsiteX234" fmla="*/ 222963 w 2991215"/>
                <a:gd name="connsiteY234" fmla="*/ 729015 h 1706045"/>
                <a:gd name="connsiteX235" fmla="*/ 268057 w 2991215"/>
                <a:gd name="connsiteY235" fmla="*/ 698953 h 1706045"/>
                <a:gd name="connsiteX236" fmla="*/ 255531 w 2991215"/>
                <a:gd name="connsiteY236" fmla="*/ 658869 h 1706045"/>
                <a:gd name="connsiteX237" fmla="*/ 260541 w 2991215"/>
                <a:gd name="connsiteY237" fmla="*/ 633817 h 1706045"/>
                <a:gd name="connsiteX238" fmla="*/ 285593 w 2991215"/>
                <a:gd name="connsiteY238" fmla="*/ 591229 h 1706045"/>
                <a:gd name="connsiteX239" fmla="*/ 270562 w 2991215"/>
                <a:gd name="connsiteY239" fmla="*/ 561166 h 1706045"/>
                <a:gd name="connsiteX240" fmla="*/ 308140 w 2991215"/>
                <a:gd name="connsiteY240" fmla="*/ 536114 h 1706045"/>
                <a:gd name="connsiteX241" fmla="*/ 365760 w 2991215"/>
                <a:gd name="connsiteY241" fmla="*/ 501041 h 1706045"/>
                <a:gd name="connsiteX242" fmla="*/ 430895 w 2991215"/>
                <a:gd name="connsiteY242" fmla="*/ 508557 h 1706045"/>
                <a:gd name="connsiteX243" fmla="*/ 438411 w 2991215"/>
                <a:gd name="connsiteY243" fmla="*/ 473484 h 1706045"/>
                <a:gd name="connsiteX244" fmla="*/ 501041 w 2991215"/>
                <a:gd name="connsiteY244" fmla="*/ 450937 h 1706045"/>
                <a:gd name="connsiteX245" fmla="*/ 516072 w 2991215"/>
                <a:gd name="connsiteY245" fmla="*/ 430896 h 1706045"/>
                <a:gd name="connsiteX246" fmla="*/ 566176 w 2991215"/>
                <a:gd name="connsiteY246" fmla="*/ 393318 h 1706045"/>
                <a:gd name="connsiteX247" fmla="*/ 568681 w 2991215"/>
                <a:gd name="connsiteY247" fmla="*/ 345719 h 1706045"/>
                <a:gd name="connsiteX248" fmla="*/ 598744 w 2991215"/>
                <a:gd name="connsiteY248" fmla="*/ 343213 h 1706045"/>
                <a:gd name="connsiteX249" fmla="*/ 626301 w 2991215"/>
                <a:gd name="connsiteY249" fmla="*/ 325677 h 1706045"/>
                <a:gd name="connsiteX250" fmla="*/ 678910 w 2991215"/>
                <a:gd name="connsiteY250" fmla="*/ 343213 h 1706045"/>
                <a:gd name="connsiteX251" fmla="*/ 701457 w 2991215"/>
                <a:gd name="connsiteY251" fmla="*/ 288099 h 1706045"/>
                <a:gd name="connsiteX252" fmla="*/ 681416 w 2991215"/>
                <a:gd name="connsiteY252" fmla="*/ 243005 h 1706045"/>
                <a:gd name="connsiteX253" fmla="*/ 711478 w 2991215"/>
                <a:gd name="connsiteY253" fmla="*/ 237995 h 1706045"/>
                <a:gd name="connsiteX254" fmla="*/ 776613 w 2991215"/>
                <a:gd name="connsiteY254" fmla="*/ 237995 h 1706045"/>
                <a:gd name="connsiteX255" fmla="*/ 764087 w 2991215"/>
                <a:gd name="connsiteY255" fmla="*/ 255531 h 1706045"/>
                <a:gd name="connsiteX256" fmla="*/ 759077 w 2991215"/>
                <a:gd name="connsiteY256" fmla="*/ 260542 h 1706045"/>
                <a:gd name="connsiteX257" fmla="*/ 756572 w 2991215"/>
                <a:gd name="connsiteY257" fmla="*/ 253026 h 1706045"/>
                <a:gd name="connsiteX258" fmla="*/ 811686 w 2991215"/>
                <a:gd name="connsiteY258" fmla="*/ 180375 h 1706045"/>
                <a:gd name="connsiteX259" fmla="*/ 834233 w 2991215"/>
                <a:gd name="connsiteY259" fmla="*/ 182880 h 1706045"/>
                <a:gd name="connsiteX260" fmla="*/ 874316 w 2991215"/>
                <a:gd name="connsiteY260" fmla="*/ 190396 h 1706045"/>
                <a:gd name="connsiteX261" fmla="*/ 884337 w 2991215"/>
                <a:gd name="connsiteY261" fmla="*/ 147807 h 1706045"/>
                <a:gd name="connsiteX262" fmla="*/ 846759 w 2991215"/>
                <a:gd name="connsiteY262" fmla="*/ 125261 h 1706045"/>
                <a:gd name="connsiteX263" fmla="*/ 801665 w 2991215"/>
                <a:gd name="connsiteY263" fmla="*/ 112735 h 1706045"/>
                <a:gd name="connsiteX264" fmla="*/ 804171 w 2991215"/>
                <a:gd name="connsiteY264" fmla="*/ 42589 h 1706045"/>
                <a:gd name="connsiteX0" fmla="*/ 804171 w 2991215"/>
                <a:gd name="connsiteY0" fmla="*/ 42589 h 1706045"/>
                <a:gd name="connsiteX1" fmla="*/ 879327 w 2991215"/>
                <a:gd name="connsiteY1" fmla="*/ 32568 h 1706045"/>
                <a:gd name="connsiteX2" fmla="*/ 964504 w 2991215"/>
                <a:gd name="connsiteY2" fmla="*/ 37578 h 1706045"/>
                <a:gd name="connsiteX3" fmla="*/ 1007092 w 2991215"/>
                <a:gd name="connsiteY3" fmla="*/ 0 h 1706045"/>
                <a:gd name="connsiteX4" fmla="*/ 1037155 w 2991215"/>
                <a:gd name="connsiteY4" fmla="*/ 0 h 1706045"/>
                <a:gd name="connsiteX5" fmla="*/ 1079743 w 2991215"/>
                <a:gd name="connsiteY5" fmla="*/ 32568 h 1706045"/>
                <a:gd name="connsiteX6" fmla="*/ 1187467 w 2991215"/>
                <a:gd name="connsiteY6" fmla="*/ 35073 h 1706045"/>
                <a:gd name="connsiteX7" fmla="*/ 1207509 w 2991215"/>
                <a:gd name="connsiteY7" fmla="*/ 10021 h 1706045"/>
                <a:gd name="connsiteX8" fmla="*/ 1242582 w 2991215"/>
                <a:gd name="connsiteY8" fmla="*/ 7516 h 1706045"/>
                <a:gd name="connsiteX9" fmla="*/ 1352811 w 2991215"/>
                <a:gd name="connsiteY9" fmla="*/ 70146 h 1706045"/>
                <a:gd name="connsiteX10" fmla="*/ 1448008 w 2991215"/>
                <a:gd name="connsiteY10" fmla="*/ 90188 h 1706045"/>
                <a:gd name="connsiteX11" fmla="*/ 1483081 w 2991215"/>
                <a:gd name="connsiteY11" fmla="*/ 50104 h 1706045"/>
                <a:gd name="connsiteX12" fmla="*/ 1518154 w 2991215"/>
                <a:gd name="connsiteY12" fmla="*/ 45094 h 1706045"/>
                <a:gd name="connsiteX13" fmla="*/ 1595816 w 2991215"/>
                <a:gd name="connsiteY13" fmla="*/ 92693 h 1706045"/>
                <a:gd name="connsiteX14" fmla="*/ 1638404 w 2991215"/>
                <a:gd name="connsiteY14" fmla="*/ 62630 h 1706045"/>
                <a:gd name="connsiteX15" fmla="*/ 1668467 w 2991215"/>
                <a:gd name="connsiteY15" fmla="*/ 72651 h 1706045"/>
                <a:gd name="connsiteX16" fmla="*/ 1691013 w 2991215"/>
                <a:gd name="connsiteY16" fmla="*/ 112735 h 1706045"/>
                <a:gd name="connsiteX17" fmla="*/ 1686003 w 2991215"/>
                <a:gd name="connsiteY17" fmla="*/ 177870 h 1706045"/>
                <a:gd name="connsiteX18" fmla="*/ 1726086 w 2991215"/>
                <a:gd name="connsiteY18" fmla="*/ 185385 h 1706045"/>
                <a:gd name="connsiteX19" fmla="*/ 1761159 w 2991215"/>
                <a:gd name="connsiteY19" fmla="*/ 172859 h 1706045"/>
                <a:gd name="connsiteX20" fmla="*/ 1783706 w 2991215"/>
                <a:gd name="connsiteY20" fmla="*/ 192901 h 1706045"/>
                <a:gd name="connsiteX21" fmla="*/ 1886419 w 2991215"/>
                <a:gd name="connsiteY21" fmla="*/ 127766 h 1706045"/>
                <a:gd name="connsiteX22" fmla="*/ 1951555 w 2991215"/>
                <a:gd name="connsiteY22" fmla="*/ 152818 h 1706045"/>
                <a:gd name="connsiteX23" fmla="*/ 1926503 w 2991215"/>
                <a:gd name="connsiteY23" fmla="*/ 170354 h 1706045"/>
                <a:gd name="connsiteX24" fmla="*/ 1931513 w 2991215"/>
                <a:gd name="connsiteY24" fmla="*/ 227974 h 1706045"/>
                <a:gd name="connsiteX25" fmla="*/ 1861367 w 2991215"/>
                <a:gd name="connsiteY25" fmla="*/ 308141 h 1706045"/>
                <a:gd name="connsiteX26" fmla="*/ 1801242 w 2991215"/>
                <a:gd name="connsiteY26" fmla="*/ 328182 h 1706045"/>
                <a:gd name="connsiteX27" fmla="*/ 1701034 w 2991215"/>
                <a:gd name="connsiteY27" fmla="*/ 413359 h 1706045"/>
                <a:gd name="connsiteX28" fmla="*/ 1655940 w 2991215"/>
                <a:gd name="connsiteY28" fmla="*/ 408349 h 1706045"/>
                <a:gd name="connsiteX29" fmla="*/ 1610847 w 2991215"/>
                <a:gd name="connsiteY29" fmla="*/ 453442 h 1706045"/>
                <a:gd name="connsiteX30" fmla="*/ 1600826 w 2991215"/>
                <a:gd name="connsiteY30" fmla="*/ 491021 h 1706045"/>
                <a:gd name="connsiteX31" fmla="*/ 1573269 w 2991215"/>
                <a:gd name="connsiteY31" fmla="*/ 501041 h 1706045"/>
                <a:gd name="connsiteX32" fmla="*/ 1568258 w 2991215"/>
                <a:gd name="connsiteY32" fmla="*/ 533609 h 1706045"/>
                <a:gd name="connsiteX33" fmla="*/ 1555732 w 2991215"/>
                <a:gd name="connsiteY33" fmla="*/ 551145 h 1706045"/>
                <a:gd name="connsiteX34" fmla="*/ 1588300 w 2991215"/>
                <a:gd name="connsiteY34" fmla="*/ 573692 h 1706045"/>
                <a:gd name="connsiteX35" fmla="*/ 1663456 w 2991215"/>
                <a:gd name="connsiteY35" fmla="*/ 621291 h 1706045"/>
                <a:gd name="connsiteX36" fmla="*/ 1708550 w 2991215"/>
                <a:gd name="connsiteY36" fmla="*/ 648849 h 1706045"/>
                <a:gd name="connsiteX37" fmla="*/ 1773685 w 2991215"/>
                <a:gd name="connsiteY37" fmla="*/ 688932 h 1706045"/>
                <a:gd name="connsiteX38" fmla="*/ 1841326 w 2991215"/>
                <a:gd name="connsiteY38" fmla="*/ 681416 h 1706045"/>
                <a:gd name="connsiteX39" fmla="*/ 1966586 w 2991215"/>
                <a:gd name="connsiteY39" fmla="*/ 673901 h 1706045"/>
                <a:gd name="connsiteX40" fmla="*/ 2029216 w 2991215"/>
                <a:gd name="connsiteY40" fmla="*/ 631312 h 1706045"/>
                <a:gd name="connsiteX41" fmla="*/ 2046753 w 2991215"/>
                <a:gd name="connsiteY41" fmla="*/ 641333 h 1706045"/>
                <a:gd name="connsiteX42" fmla="*/ 2034227 w 2991215"/>
                <a:gd name="connsiteY42" fmla="*/ 668890 h 1706045"/>
                <a:gd name="connsiteX43" fmla="*/ 2054268 w 2991215"/>
                <a:gd name="connsiteY43" fmla="*/ 683921 h 1706045"/>
                <a:gd name="connsiteX44" fmla="*/ 2091846 w 2991215"/>
                <a:gd name="connsiteY44" fmla="*/ 656364 h 1706045"/>
                <a:gd name="connsiteX45" fmla="*/ 2106877 w 2991215"/>
                <a:gd name="connsiteY45" fmla="*/ 686427 h 1706045"/>
                <a:gd name="connsiteX46" fmla="*/ 2099362 w 2991215"/>
                <a:gd name="connsiteY46" fmla="*/ 718994 h 1706045"/>
                <a:gd name="connsiteX47" fmla="*/ 2101867 w 2991215"/>
                <a:gd name="connsiteY47" fmla="*/ 744046 h 1706045"/>
                <a:gd name="connsiteX48" fmla="*/ 2064289 w 2991215"/>
                <a:gd name="connsiteY48" fmla="*/ 774109 h 1706045"/>
                <a:gd name="connsiteX49" fmla="*/ 2079320 w 2991215"/>
                <a:gd name="connsiteY49" fmla="*/ 799161 h 1706045"/>
                <a:gd name="connsiteX50" fmla="*/ 2079320 w 2991215"/>
                <a:gd name="connsiteY50" fmla="*/ 799161 h 1706045"/>
                <a:gd name="connsiteX51" fmla="*/ 2069299 w 2991215"/>
                <a:gd name="connsiteY51" fmla="*/ 831729 h 1706045"/>
                <a:gd name="connsiteX52" fmla="*/ 2086836 w 2991215"/>
                <a:gd name="connsiteY52" fmla="*/ 851770 h 1706045"/>
                <a:gd name="connsiteX53" fmla="*/ 2066794 w 2991215"/>
                <a:gd name="connsiteY53" fmla="*/ 881833 h 1706045"/>
                <a:gd name="connsiteX54" fmla="*/ 2086836 w 2991215"/>
                <a:gd name="connsiteY54" fmla="*/ 904379 h 1706045"/>
                <a:gd name="connsiteX55" fmla="*/ 2084331 w 2991215"/>
                <a:gd name="connsiteY55" fmla="*/ 949473 h 1706045"/>
                <a:gd name="connsiteX56" fmla="*/ 2046753 w 2991215"/>
                <a:gd name="connsiteY56" fmla="*/ 1009598 h 1706045"/>
                <a:gd name="connsiteX57" fmla="*/ 2031721 w 2991215"/>
                <a:gd name="connsiteY57" fmla="*/ 1054692 h 1706045"/>
                <a:gd name="connsiteX58" fmla="*/ 2054268 w 2991215"/>
                <a:gd name="connsiteY58" fmla="*/ 1092270 h 1706045"/>
                <a:gd name="connsiteX59" fmla="*/ 2054268 w 2991215"/>
                <a:gd name="connsiteY59" fmla="*/ 1119827 h 1706045"/>
                <a:gd name="connsiteX60" fmla="*/ 2086836 w 2991215"/>
                <a:gd name="connsiteY60" fmla="*/ 1122332 h 1706045"/>
                <a:gd name="connsiteX61" fmla="*/ 2111888 w 2991215"/>
                <a:gd name="connsiteY61" fmla="*/ 1089765 h 1706045"/>
                <a:gd name="connsiteX62" fmla="*/ 2149466 w 2991215"/>
                <a:gd name="connsiteY62" fmla="*/ 1097280 h 1706045"/>
                <a:gd name="connsiteX63" fmla="*/ 2179528 w 2991215"/>
                <a:gd name="connsiteY63" fmla="*/ 1122332 h 1706045"/>
                <a:gd name="connsiteX64" fmla="*/ 2212096 w 2991215"/>
                <a:gd name="connsiteY64" fmla="*/ 1087259 h 1706045"/>
                <a:gd name="connsiteX65" fmla="*/ 2209591 w 2991215"/>
                <a:gd name="connsiteY65" fmla="*/ 1037155 h 1706045"/>
                <a:gd name="connsiteX66" fmla="*/ 2232138 w 2991215"/>
                <a:gd name="connsiteY66" fmla="*/ 999577 h 1706045"/>
                <a:gd name="connsiteX67" fmla="*/ 2212096 w 2991215"/>
                <a:gd name="connsiteY67" fmla="*/ 974525 h 1706045"/>
                <a:gd name="connsiteX68" fmla="*/ 2174518 w 2991215"/>
                <a:gd name="connsiteY68" fmla="*/ 982041 h 1706045"/>
                <a:gd name="connsiteX69" fmla="*/ 2159487 w 2991215"/>
                <a:gd name="connsiteY69" fmla="*/ 959494 h 1706045"/>
                <a:gd name="connsiteX70" fmla="*/ 2194560 w 2991215"/>
                <a:gd name="connsiteY70" fmla="*/ 914400 h 1706045"/>
                <a:gd name="connsiteX71" fmla="*/ 2209591 w 2991215"/>
                <a:gd name="connsiteY71" fmla="*/ 891853 h 1706045"/>
                <a:gd name="connsiteX72" fmla="*/ 2254685 w 2991215"/>
                <a:gd name="connsiteY72" fmla="*/ 861791 h 1706045"/>
                <a:gd name="connsiteX73" fmla="*/ 2292263 w 2991215"/>
                <a:gd name="connsiteY73" fmla="*/ 829223 h 1706045"/>
                <a:gd name="connsiteX74" fmla="*/ 2334851 w 2991215"/>
                <a:gd name="connsiteY74" fmla="*/ 836739 h 1706045"/>
                <a:gd name="connsiteX75" fmla="*/ 2364914 w 2991215"/>
                <a:gd name="connsiteY75" fmla="*/ 824213 h 1706045"/>
                <a:gd name="connsiteX76" fmla="*/ 2382450 w 2991215"/>
                <a:gd name="connsiteY76" fmla="*/ 841749 h 1706045"/>
                <a:gd name="connsiteX77" fmla="*/ 2347377 w 2991215"/>
                <a:gd name="connsiteY77" fmla="*/ 876822 h 1706045"/>
                <a:gd name="connsiteX78" fmla="*/ 2329841 w 2991215"/>
                <a:gd name="connsiteY78" fmla="*/ 906885 h 1706045"/>
                <a:gd name="connsiteX79" fmla="*/ 2322325 w 2991215"/>
                <a:gd name="connsiteY79" fmla="*/ 931937 h 1706045"/>
                <a:gd name="connsiteX80" fmla="*/ 2302284 w 2991215"/>
                <a:gd name="connsiteY80" fmla="*/ 944463 h 1706045"/>
                <a:gd name="connsiteX81" fmla="*/ 2272221 w 2991215"/>
                <a:gd name="connsiteY81" fmla="*/ 924421 h 1706045"/>
                <a:gd name="connsiteX82" fmla="*/ 2249674 w 2991215"/>
                <a:gd name="connsiteY82" fmla="*/ 951978 h 1706045"/>
                <a:gd name="connsiteX83" fmla="*/ 2262200 w 2991215"/>
                <a:gd name="connsiteY83" fmla="*/ 974525 h 1706045"/>
                <a:gd name="connsiteX84" fmla="*/ 2282242 w 2991215"/>
                <a:gd name="connsiteY84" fmla="*/ 977030 h 1706045"/>
                <a:gd name="connsiteX85" fmla="*/ 2339862 w 2991215"/>
                <a:gd name="connsiteY85" fmla="*/ 1029640 h 1706045"/>
                <a:gd name="connsiteX86" fmla="*/ 2412513 w 2991215"/>
                <a:gd name="connsiteY86" fmla="*/ 1027135 h 1706045"/>
                <a:gd name="connsiteX87" fmla="*/ 2422533 w 2991215"/>
                <a:gd name="connsiteY87" fmla="*/ 1039661 h 1706045"/>
                <a:gd name="connsiteX88" fmla="*/ 2359903 w 2991215"/>
                <a:gd name="connsiteY88" fmla="*/ 1082249 h 1706045"/>
                <a:gd name="connsiteX89" fmla="*/ 2339862 w 2991215"/>
                <a:gd name="connsiteY89" fmla="*/ 1109806 h 1706045"/>
                <a:gd name="connsiteX90" fmla="*/ 2337356 w 2991215"/>
                <a:gd name="connsiteY90" fmla="*/ 1157405 h 1706045"/>
                <a:gd name="connsiteX91" fmla="*/ 2322325 w 2991215"/>
                <a:gd name="connsiteY91" fmla="*/ 1189973 h 1706045"/>
                <a:gd name="connsiteX92" fmla="*/ 2287252 w 2991215"/>
                <a:gd name="connsiteY92" fmla="*/ 1212520 h 1706045"/>
                <a:gd name="connsiteX93" fmla="*/ 2239653 w 2991215"/>
                <a:gd name="connsiteY93" fmla="*/ 1210015 h 1706045"/>
                <a:gd name="connsiteX94" fmla="*/ 2209591 w 2991215"/>
                <a:gd name="connsiteY94" fmla="*/ 1235067 h 1706045"/>
                <a:gd name="connsiteX95" fmla="*/ 2197065 w 2991215"/>
                <a:gd name="connsiteY95" fmla="*/ 1250098 h 1706045"/>
                <a:gd name="connsiteX96" fmla="*/ 2237148 w 2991215"/>
                <a:gd name="connsiteY96" fmla="*/ 1272645 h 1706045"/>
                <a:gd name="connsiteX97" fmla="*/ 2279737 w 2991215"/>
                <a:gd name="connsiteY97" fmla="*/ 1262624 h 1706045"/>
                <a:gd name="connsiteX98" fmla="*/ 2334851 w 2991215"/>
                <a:gd name="connsiteY98" fmla="*/ 1255108 h 1706045"/>
                <a:gd name="connsiteX99" fmla="*/ 2417523 w 2991215"/>
                <a:gd name="connsiteY99" fmla="*/ 1262624 h 1706045"/>
                <a:gd name="connsiteX100" fmla="*/ 2472637 w 2991215"/>
                <a:gd name="connsiteY100" fmla="*/ 1217530 h 1706045"/>
                <a:gd name="connsiteX101" fmla="*/ 2560320 w 2991215"/>
                <a:gd name="connsiteY101" fmla="*/ 1147384 h 1706045"/>
                <a:gd name="connsiteX102" fmla="*/ 2582867 w 2991215"/>
                <a:gd name="connsiteY102" fmla="*/ 1069723 h 1706045"/>
                <a:gd name="connsiteX103" fmla="*/ 2622950 w 2991215"/>
                <a:gd name="connsiteY103" fmla="*/ 1024629 h 1706045"/>
                <a:gd name="connsiteX104" fmla="*/ 2658023 w 2991215"/>
                <a:gd name="connsiteY104" fmla="*/ 1002082 h 1706045"/>
                <a:gd name="connsiteX105" fmla="*/ 2675559 w 2991215"/>
                <a:gd name="connsiteY105" fmla="*/ 1027135 h 1706045"/>
                <a:gd name="connsiteX106" fmla="*/ 2660528 w 2991215"/>
                <a:gd name="connsiteY106" fmla="*/ 1057197 h 1706045"/>
                <a:gd name="connsiteX107" fmla="*/ 2660528 w 2991215"/>
                <a:gd name="connsiteY107" fmla="*/ 1107301 h 1706045"/>
                <a:gd name="connsiteX108" fmla="*/ 2642991 w 2991215"/>
                <a:gd name="connsiteY108" fmla="*/ 1142374 h 1706045"/>
                <a:gd name="connsiteX109" fmla="*/ 2620445 w 2991215"/>
                <a:gd name="connsiteY109" fmla="*/ 1164921 h 1706045"/>
                <a:gd name="connsiteX110" fmla="*/ 2585372 w 2991215"/>
                <a:gd name="connsiteY110" fmla="*/ 1202499 h 1706045"/>
                <a:gd name="connsiteX111" fmla="*/ 2585372 w 2991215"/>
                <a:gd name="connsiteY111" fmla="*/ 1232561 h 1706045"/>
                <a:gd name="connsiteX112" fmla="*/ 2552804 w 2991215"/>
                <a:gd name="connsiteY112" fmla="*/ 1260119 h 1706045"/>
                <a:gd name="connsiteX113" fmla="*/ 2577856 w 2991215"/>
                <a:gd name="connsiteY113" fmla="*/ 1280160 h 1706045"/>
                <a:gd name="connsiteX114" fmla="*/ 2630465 w 2991215"/>
                <a:gd name="connsiteY114" fmla="*/ 1267634 h 1706045"/>
                <a:gd name="connsiteX115" fmla="*/ 2645497 w 2991215"/>
                <a:gd name="connsiteY115" fmla="*/ 1242582 h 1706045"/>
                <a:gd name="connsiteX116" fmla="*/ 2648002 w 2991215"/>
                <a:gd name="connsiteY116" fmla="*/ 1215025 h 1706045"/>
                <a:gd name="connsiteX117" fmla="*/ 2668044 w 2991215"/>
                <a:gd name="connsiteY117" fmla="*/ 1189973 h 1706045"/>
                <a:gd name="connsiteX118" fmla="*/ 2663033 w 2991215"/>
                <a:gd name="connsiteY118" fmla="*/ 1157405 h 1706045"/>
                <a:gd name="connsiteX119" fmla="*/ 2690590 w 2991215"/>
                <a:gd name="connsiteY119" fmla="*/ 1129848 h 1706045"/>
                <a:gd name="connsiteX120" fmla="*/ 2683075 w 2991215"/>
                <a:gd name="connsiteY120" fmla="*/ 1062207 h 1706045"/>
                <a:gd name="connsiteX121" fmla="*/ 2723158 w 2991215"/>
                <a:gd name="connsiteY121" fmla="*/ 992062 h 1706045"/>
                <a:gd name="connsiteX122" fmla="*/ 2723158 w 2991215"/>
                <a:gd name="connsiteY122" fmla="*/ 959494 h 1706045"/>
                <a:gd name="connsiteX123" fmla="*/ 2683075 w 2991215"/>
                <a:gd name="connsiteY123" fmla="*/ 964504 h 1706045"/>
                <a:gd name="connsiteX124" fmla="*/ 2695601 w 2991215"/>
                <a:gd name="connsiteY124" fmla="*/ 929432 h 1706045"/>
                <a:gd name="connsiteX125" fmla="*/ 2690590 w 2991215"/>
                <a:gd name="connsiteY125" fmla="*/ 861791 h 1706045"/>
                <a:gd name="connsiteX126" fmla="*/ 2668044 w 2991215"/>
                <a:gd name="connsiteY126" fmla="*/ 849265 h 1706045"/>
                <a:gd name="connsiteX127" fmla="*/ 2708127 w 2991215"/>
                <a:gd name="connsiteY127" fmla="*/ 811687 h 1706045"/>
                <a:gd name="connsiteX128" fmla="*/ 2803325 w 2991215"/>
                <a:gd name="connsiteY128" fmla="*/ 869307 h 1706045"/>
                <a:gd name="connsiteX129" fmla="*/ 2820861 w 2991215"/>
                <a:gd name="connsiteY129" fmla="*/ 906885 h 1706045"/>
                <a:gd name="connsiteX130" fmla="*/ 2848418 w 2991215"/>
                <a:gd name="connsiteY130" fmla="*/ 891853 h 1706045"/>
                <a:gd name="connsiteX131" fmla="*/ 2941111 w 2991215"/>
                <a:gd name="connsiteY131" fmla="*/ 889348 h 1706045"/>
                <a:gd name="connsiteX132" fmla="*/ 2958647 w 2991215"/>
                <a:gd name="connsiteY132" fmla="*/ 859286 h 1706045"/>
                <a:gd name="connsiteX133" fmla="*/ 2991215 w 2991215"/>
                <a:gd name="connsiteY133" fmla="*/ 856781 h 1706045"/>
                <a:gd name="connsiteX134" fmla="*/ 2991215 w 2991215"/>
                <a:gd name="connsiteY134" fmla="*/ 911895 h 1706045"/>
                <a:gd name="connsiteX135" fmla="*/ 2983699 w 2991215"/>
                <a:gd name="connsiteY135" fmla="*/ 941958 h 1706045"/>
                <a:gd name="connsiteX136" fmla="*/ 2973679 w 2991215"/>
                <a:gd name="connsiteY136" fmla="*/ 974525 h 1706045"/>
                <a:gd name="connsiteX137" fmla="*/ 2921069 w 2991215"/>
                <a:gd name="connsiteY137" fmla="*/ 1042166 h 1706045"/>
                <a:gd name="connsiteX138" fmla="*/ 2855934 w 2991215"/>
                <a:gd name="connsiteY138" fmla="*/ 1077239 h 1706045"/>
                <a:gd name="connsiteX139" fmla="*/ 2833387 w 2991215"/>
                <a:gd name="connsiteY139" fmla="*/ 1064713 h 1706045"/>
                <a:gd name="connsiteX140" fmla="*/ 2800819 w 2991215"/>
                <a:gd name="connsiteY140" fmla="*/ 1029640 h 1706045"/>
                <a:gd name="connsiteX141" fmla="*/ 2735684 w 2991215"/>
                <a:gd name="connsiteY141" fmla="*/ 1082249 h 1706045"/>
                <a:gd name="connsiteX142" fmla="*/ 2728168 w 2991215"/>
                <a:gd name="connsiteY142" fmla="*/ 1132353 h 1706045"/>
                <a:gd name="connsiteX143" fmla="*/ 2750715 w 2991215"/>
                <a:gd name="connsiteY143" fmla="*/ 1159910 h 1706045"/>
                <a:gd name="connsiteX144" fmla="*/ 2738189 w 2991215"/>
                <a:gd name="connsiteY144" fmla="*/ 1199994 h 1706045"/>
                <a:gd name="connsiteX145" fmla="*/ 2735684 w 2991215"/>
                <a:gd name="connsiteY145" fmla="*/ 1235067 h 1706045"/>
                <a:gd name="connsiteX146" fmla="*/ 2720653 w 2991215"/>
                <a:gd name="connsiteY146" fmla="*/ 1255108 h 1706045"/>
                <a:gd name="connsiteX147" fmla="*/ 2678064 w 2991215"/>
                <a:gd name="connsiteY147" fmla="*/ 1275150 h 1706045"/>
                <a:gd name="connsiteX148" fmla="*/ 2650507 w 2991215"/>
                <a:gd name="connsiteY148" fmla="*/ 1310223 h 1706045"/>
                <a:gd name="connsiteX149" fmla="*/ 2640486 w 2991215"/>
                <a:gd name="connsiteY149" fmla="*/ 1355316 h 1706045"/>
                <a:gd name="connsiteX150" fmla="*/ 2637981 w 2991215"/>
                <a:gd name="connsiteY150" fmla="*/ 1400410 h 1706045"/>
                <a:gd name="connsiteX151" fmla="*/ 2582867 w 2991215"/>
                <a:gd name="connsiteY151" fmla="*/ 1390389 h 1706045"/>
                <a:gd name="connsiteX152" fmla="*/ 2530257 w 2991215"/>
                <a:gd name="connsiteY152" fmla="*/ 1448009 h 1706045"/>
                <a:gd name="connsiteX153" fmla="*/ 2480153 w 2991215"/>
                <a:gd name="connsiteY153" fmla="*/ 1505629 h 1706045"/>
                <a:gd name="connsiteX154" fmla="*/ 2382450 w 2991215"/>
                <a:gd name="connsiteY154" fmla="*/ 1550722 h 1706045"/>
                <a:gd name="connsiteX155" fmla="*/ 2294768 w 2991215"/>
                <a:gd name="connsiteY155" fmla="*/ 1543207 h 1706045"/>
                <a:gd name="connsiteX156" fmla="*/ 2259695 w 2991215"/>
                <a:gd name="connsiteY156" fmla="*/ 1495608 h 1706045"/>
                <a:gd name="connsiteX157" fmla="*/ 2156982 w 2991215"/>
                <a:gd name="connsiteY157" fmla="*/ 1470556 h 1706045"/>
                <a:gd name="connsiteX158" fmla="*/ 2126919 w 2991215"/>
                <a:gd name="connsiteY158" fmla="*/ 1440493 h 1706045"/>
                <a:gd name="connsiteX159" fmla="*/ 2099362 w 2991215"/>
                <a:gd name="connsiteY159" fmla="*/ 1440493 h 1706045"/>
                <a:gd name="connsiteX160" fmla="*/ 2076815 w 2991215"/>
                <a:gd name="connsiteY160" fmla="*/ 1480577 h 1706045"/>
                <a:gd name="connsiteX161" fmla="*/ 2024206 w 2991215"/>
                <a:gd name="connsiteY161" fmla="*/ 1455525 h 1706045"/>
                <a:gd name="connsiteX162" fmla="*/ 2009174 w 2991215"/>
                <a:gd name="connsiteY162" fmla="*/ 1488092 h 1706045"/>
                <a:gd name="connsiteX163" fmla="*/ 1996648 w 2991215"/>
                <a:gd name="connsiteY163" fmla="*/ 1505629 h 1706045"/>
                <a:gd name="connsiteX164" fmla="*/ 1856357 w 2991215"/>
                <a:gd name="connsiteY164" fmla="*/ 1573269 h 1706045"/>
                <a:gd name="connsiteX165" fmla="*/ 1728591 w 2991215"/>
                <a:gd name="connsiteY165" fmla="*/ 1701035 h 1706045"/>
                <a:gd name="connsiteX166" fmla="*/ 1680993 w 2991215"/>
                <a:gd name="connsiteY166" fmla="*/ 1706045 h 1706045"/>
                <a:gd name="connsiteX167" fmla="*/ 1640909 w 2991215"/>
                <a:gd name="connsiteY167" fmla="*/ 1668467 h 1706045"/>
                <a:gd name="connsiteX168" fmla="*/ 1648425 w 2991215"/>
                <a:gd name="connsiteY168" fmla="*/ 1608342 h 1706045"/>
                <a:gd name="connsiteX169" fmla="*/ 1625878 w 2991215"/>
                <a:gd name="connsiteY169" fmla="*/ 1580785 h 1706045"/>
                <a:gd name="connsiteX170" fmla="*/ 1560743 w 2991215"/>
                <a:gd name="connsiteY170" fmla="*/ 1580785 h 1706045"/>
                <a:gd name="connsiteX171" fmla="*/ 1475566 w 2991215"/>
                <a:gd name="connsiteY171" fmla="*/ 1588301 h 1706045"/>
                <a:gd name="connsiteX172" fmla="*/ 1442998 w 2991215"/>
                <a:gd name="connsiteY172" fmla="*/ 1523165 h 1706045"/>
                <a:gd name="connsiteX173" fmla="*/ 1410430 w 2991215"/>
                <a:gd name="connsiteY173" fmla="*/ 1478072 h 1706045"/>
                <a:gd name="connsiteX174" fmla="*/ 1442998 w 2991215"/>
                <a:gd name="connsiteY174" fmla="*/ 1427967 h 1706045"/>
                <a:gd name="connsiteX175" fmla="*/ 1430472 w 2991215"/>
                <a:gd name="connsiteY175" fmla="*/ 1392895 h 1706045"/>
                <a:gd name="connsiteX176" fmla="*/ 1400410 w 2991215"/>
                <a:gd name="connsiteY176" fmla="*/ 1352811 h 1706045"/>
                <a:gd name="connsiteX177" fmla="*/ 1400410 w 2991215"/>
                <a:gd name="connsiteY177" fmla="*/ 1352811 h 1706045"/>
                <a:gd name="connsiteX178" fmla="*/ 1437988 w 2991215"/>
                <a:gd name="connsiteY178" fmla="*/ 1342790 h 1706045"/>
                <a:gd name="connsiteX179" fmla="*/ 1432977 w 2991215"/>
                <a:gd name="connsiteY179" fmla="*/ 1305212 h 1706045"/>
                <a:gd name="connsiteX180" fmla="*/ 1400410 w 2991215"/>
                <a:gd name="connsiteY180" fmla="*/ 1267634 h 1706045"/>
                <a:gd name="connsiteX181" fmla="*/ 1395399 w 2991215"/>
                <a:gd name="connsiteY181" fmla="*/ 1240077 h 1706045"/>
                <a:gd name="connsiteX182" fmla="*/ 1367842 w 2991215"/>
                <a:gd name="connsiteY182" fmla="*/ 1240077 h 1706045"/>
                <a:gd name="connsiteX183" fmla="*/ 1340285 w 2991215"/>
                <a:gd name="connsiteY183" fmla="*/ 1227551 h 1706045"/>
                <a:gd name="connsiteX184" fmla="*/ 1330264 w 2991215"/>
                <a:gd name="connsiteY184" fmla="*/ 1167426 h 1706045"/>
                <a:gd name="connsiteX185" fmla="*/ 1297696 w 2991215"/>
                <a:gd name="connsiteY185" fmla="*/ 1182457 h 1706045"/>
                <a:gd name="connsiteX186" fmla="*/ 1257613 w 2991215"/>
                <a:gd name="connsiteY186" fmla="*/ 1255108 h 1706045"/>
                <a:gd name="connsiteX187" fmla="*/ 1154899 w 2991215"/>
                <a:gd name="connsiteY187" fmla="*/ 1307718 h 1706045"/>
                <a:gd name="connsiteX188" fmla="*/ 1127342 w 2991215"/>
                <a:gd name="connsiteY188" fmla="*/ 1300202 h 1706045"/>
                <a:gd name="connsiteX189" fmla="*/ 1097280 w 2991215"/>
                <a:gd name="connsiteY189" fmla="*/ 1265129 h 1706045"/>
                <a:gd name="connsiteX190" fmla="*/ 1057196 w 2991215"/>
                <a:gd name="connsiteY190" fmla="*/ 1270139 h 1706045"/>
                <a:gd name="connsiteX191" fmla="*/ 1022124 w 2991215"/>
                <a:gd name="connsiteY191" fmla="*/ 1222541 h 1706045"/>
                <a:gd name="connsiteX192" fmla="*/ 987051 w 2991215"/>
                <a:gd name="connsiteY192" fmla="*/ 1227551 h 1706045"/>
                <a:gd name="connsiteX193" fmla="*/ 969514 w 2991215"/>
                <a:gd name="connsiteY193" fmla="*/ 1257613 h 1706045"/>
                <a:gd name="connsiteX194" fmla="*/ 929431 w 2991215"/>
                <a:gd name="connsiteY194" fmla="*/ 1252603 h 1706045"/>
                <a:gd name="connsiteX195" fmla="*/ 871811 w 2991215"/>
                <a:gd name="connsiteY195" fmla="*/ 1295192 h 1706045"/>
                <a:gd name="connsiteX196" fmla="*/ 864296 w 2991215"/>
                <a:gd name="connsiteY196" fmla="*/ 1337780 h 1706045"/>
                <a:gd name="connsiteX197" fmla="*/ 836738 w 2991215"/>
                <a:gd name="connsiteY197" fmla="*/ 1380369 h 1706045"/>
                <a:gd name="connsiteX198" fmla="*/ 801665 w 2991215"/>
                <a:gd name="connsiteY198" fmla="*/ 1370348 h 1706045"/>
                <a:gd name="connsiteX199" fmla="*/ 779119 w 2991215"/>
                <a:gd name="connsiteY199" fmla="*/ 1345296 h 1706045"/>
                <a:gd name="connsiteX200" fmla="*/ 746551 w 2991215"/>
                <a:gd name="connsiteY200" fmla="*/ 1370348 h 1706045"/>
                <a:gd name="connsiteX201" fmla="*/ 708973 w 2991215"/>
                <a:gd name="connsiteY201" fmla="*/ 1370348 h 1706045"/>
                <a:gd name="connsiteX202" fmla="*/ 671395 w 2991215"/>
                <a:gd name="connsiteY202" fmla="*/ 1397905 h 1706045"/>
                <a:gd name="connsiteX203" fmla="*/ 631311 w 2991215"/>
                <a:gd name="connsiteY203" fmla="*/ 1382874 h 1706045"/>
                <a:gd name="connsiteX204" fmla="*/ 596239 w 2991215"/>
                <a:gd name="connsiteY204" fmla="*/ 1382874 h 1706045"/>
                <a:gd name="connsiteX205" fmla="*/ 561166 w 2991215"/>
                <a:gd name="connsiteY205" fmla="*/ 1357822 h 1706045"/>
                <a:gd name="connsiteX206" fmla="*/ 531103 w 2991215"/>
                <a:gd name="connsiteY206" fmla="*/ 1377863 h 1706045"/>
                <a:gd name="connsiteX207" fmla="*/ 493525 w 2991215"/>
                <a:gd name="connsiteY207" fmla="*/ 1370348 h 1706045"/>
                <a:gd name="connsiteX208" fmla="*/ 468473 w 2991215"/>
                <a:gd name="connsiteY208" fmla="*/ 1410431 h 1706045"/>
                <a:gd name="connsiteX209" fmla="*/ 438411 w 2991215"/>
                <a:gd name="connsiteY209" fmla="*/ 1427967 h 1706045"/>
                <a:gd name="connsiteX210" fmla="*/ 413359 w 2991215"/>
                <a:gd name="connsiteY210" fmla="*/ 1402915 h 1706045"/>
                <a:gd name="connsiteX211" fmla="*/ 393317 w 2991215"/>
                <a:gd name="connsiteY211" fmla="*/ 1337780 h 1706045"/>
                <a:gd name="connsiteX212" fmla="*/ 345718 w 2991215"/>
                <a:gd name="connsiteY212" fmla="*/ 1360327 h 1706045"/>
                <a:gd name="connsiteX213" fmla="*/ 315656 w 2991215"/>
                <a:gd name="connsiteY213" fmla="*/ 1365337 h 1706045"/>
                <a:gd name="connsiteX214" fmla="*/ 288098 w 2991215"/>
                <a:gd name="connsiteY214" fmla="*/ 1340285 h 1706045"/>
                <a:gd name="connsiteX215" fmla="*/ 323171 w 2991215"/>
                <a:gd name="connsiteY215" fmla="*/ 1300202 h 1706045"/>
                <a:gd name="connsiteX216" fmla="*/ 320666 w 2991215"/>
                <a:gd name="connsiteY216" fmla="*/ 1237572 h 1706045"/>
                <a:gd name="connsiteX217" fmla="*/ 305635 w 2991215"/>
                <a:gd name="connsiteY217" fmla="*/ 1207509 h 1706045"/>
                <a:gd name="connsiteX218" fmla="*/ 323171 w 2991215"/>
                <a:gd name="connsiteY218" fmla="*/ 1162416 h 1706045"/>
                <a:gd name="connsiteX219" fmla="*/ 280583 w 2991215"/>
                <a:gd name="connsiteY219" fmla="*/ 1107301 h 1706045"/>
                <a:gd name="connsiteX220" fmla="*/ 285593 w 2991215"/>
                <a:gd name="connsiteY220" fmla="*/ 1029640 h 1706045"/>
                <a:gd name="connsiteX221" fmla="*/ 250520 w 2991215"/>
                <a:gd name="connsiteY221" fmla="*/ 999577 h 1706045"/>
                <a:gd name="connsiteX222" fmla="*/ 207932 w 2991215"/>
                <a:gd name="connsiteY222" fmla="*/ 997072 h 1706045"/>
                <a:gd name="connsiteX223" fmla="*/ 167848 w 2991215"/>
                <a:gd name="connsiteY223" fmla="*/ 1007093 h 1706045"/>
                <a:gd name="connsiteX224" fmla="*/ 142796 w 2991215"/>
                <a:gd name="connsiteY224" fmla="*/ 1002082 h 1706045"/>
                <a:gd name="connsiteX225" fmla="*/ 97703 w 2991215"/>
                <a:gd name="connsiteY225" fmla="*/ 977030 h 1706045"/>
                <a:gd name="connsiteX226" fmla="*/ 72651 w 2991215"/>
                <a:gd name="connsiteY226" fmla="*/ 949473 h 1706045"/>
                <a:gd name="connsiteX227" fmla="*/ 32567 w 2991215"/>
                <a:gd name="connsiteY227" fmla="*/ 939452 h 1706045"/>
                <a:gd name="connsiteX228" fmla="*/ 0 w 2991215"/>
                <a:gd name="connsiteY228" fmla="*/ 891853 h 1706045"/>
                <a:gd name="connsiteX229" fmla="*/ 22547 w 2991215"/>
                <a:gd name="connsiteY229" fmla="*/ 849265 h 1706045"/>
                <a:gd name="connsiteX230" fmla="*/ 72651 w 2991215"/>
                <a:gd name="connsiteY230" fmla="*/ 766593 h 1706045"/>
                <a:gd name="connsiteX231" fmla="*/ 110229 w 2991215"/>
                <a:gd name="connsiteY231" fmla="*/ 736531 h 1706045"/>
                <a:gd name="connsiteX232" fmla="*/ 140291 w 2991215"/>
                <a:gd name="connsiteY232" fmla="*/ 731520 h 1706045"/>
                <a:gd name="connsiteX233" fmla="*/ 175364 w 2991215"/>
                <a:gd name="connsiteY233" fmla="*/ 711479 h 1706045"/>
                <a:gd name="connsiteX234" fmla="*/ 222963 w 2991215"/>
                <a:gd name="connsiteY234" fmla="*/ 729015 h 1706045"/>
                <a:gd name="connsiteX235" fmla="*/ 268057 w 2991215"/>
                <a:gd name="connsiteY235" fmla="*/ 698953 h 1706045"/>
                <a:gd name="connsiteX236" fmla="*/ 255531 w 2991215"/>
                <a:gd name="connsiteY236" fmla="*/ 658869 h 1706045"/>
                <a:gd name="connsiteX237" fmla="*/ 260541 w 2991215"/>
                <a:gd name="connsiteY237" fmla="*/ 633817 h 1706045"/>
                <a:gd name="connsiteX238" fmla="*/ 285593 w 2991215"/>
                <a:gd name="connsiteY238" fmla="*/ 591229 h 1706045"/>
                <a:gd name="connsiteX239" fmla="*/ 270562 w 2991215"/>
                <a:gd name="connsiteY239" fmla="*/ 561166 h 1706045"/>
                <a:gd name="connsiteX240" fmla="*/ 308140 w 2991215"/>
                <a:gd name="connsiteY240" fmla="*/ 536114 h 1706045"/>
                <a:gd name="connsiteX241" fmla="*/ 365760 w 2991215"/>
                <a:gd name="connsiteY241" fmla="*/ 501041 h 1706045"/>
                <a:gd name="connsiteX242" fmla="*/ 430895 w 2991215"/>
                <a:gd name="connsiteY242" fmla="*/ 508557 h 1706045"/>
                <a:gd name="connsiteX243" fmla="*/ 438411 w 2991215"/>
                <a:gd name="connsiteY243" fmla="*/ 473484 h 1706045"/>
                <a:gd name="connsiteX244" fmla="*/ 501041 w 2991215"/>
                <a:gd name="connsiteY244" fmla="*/ 450937 h 1706045"/>
                <a:gd name="connsiteX245" fmla="*/ 516072 w 2991215"/>
                <a:gd name="connsiteY245" fmla="*/ 430896 h 1706045"/>
                <a:gd name="connsiteX246" fmla="*/ 566176 w 2991215"/>
                <a:gd name="connsiteY246" fmla="*/ 393318 h 1706045"/>
                <a:gd name="connsiteX247" fmla="*/ 568681 w 2991215"/>
                <a:gd name="connsiteY247" fmla="*/ 345719 h 1706045"/>
                <a:gd name="connsiteX248" fmla="*/ 598744 w 2991215"/>
                <a:gd name="connsiteY248" fmla="*/ 343213 h 1706045"/>
                <a:gd name="connsiteX249" fmla="*/ 626301 w 2991215"/>
                <a:gd name="connsiteY249" fmla="*/ 325677 h 1706045"/>
                <a:gd name="connsiteX250" fmla="*/ 678910 w 2991215"/>
                <a:gd name="connsiteY250" fmla="*/ 343213 h 1706045"/>
                <a:gd name="connsiteX251" fmla="*/ 701457 w 2991215"/>
                <a:gd name="connsiteY251" fmla="*/ 288099 h 1706045"/>
                <a:gd name="connsiteX252" fmla="*/ 681416 w 2991215"/>
                <a:gd name="connsiteY252" fmla="*/ 243005 h 1706045"/>
                <a:gd name="connsiteX253" fmla="*/ 711478 w 2991215"/>
                <a:gd name="connsiteY253" fmla="*/ 237995 h 1706045"/>
                <a:gd name="connsiteX254" fmla="*/ 776613 w 2991215"/>
                <a:gd name="connsiteY254" fmla="*/ 237995 h 1706045"/>
                <a:gd name="connsiteX255" fmla="*/ 764087 w 2991215"/>
                <a:gd name="connsiteY255" fmla="*/ 255531 h 1706045"/>
                <a:gd name="connsiteX256" fmla="*/ 779119 w 2991215"/>
                <a:gd name="connsiteY256" fmla="*/ 227974 h 1706045"/>
                <a:gd name="connsiteX257" fmla="*/ 756572 w 2991215"/>
                <a:gd name="connsiteY257" fmla="*/ 253026 h 1706045"/>
                <a:gd name="connsiteX258" fmla="*/ 811686 w 2991215"/>
                <a:gd name="connsiteY258" fmla="*/ 180375 h 1706045"/>
                <a:gd name="connsiteX259" fmla="*/ 834233 w 2991215"/>
                <a:gd name="connsiteY259" fmla="*/ 182880 h 1706045"/>
                <a:gd name="connsiteX260" fmla="*/ 874316 w 2991215"/>
                <a:gd name="connsiteY260" fmla="*/ 190396 h 1706045"/>
                <a:gd name="connsiteX261" fmla="*/ 884337 w 2991215"/>
                <a:gd name="connsiteY261" fmla="*/ 147807 h 1706045"/>
                <a:gd name="connsiteX262" fmla="*/ 846759 w 2991215"/>
                <a:gd name="connsiteY262" fmla="*/ 125261 h 1706045"/>
                <a:gd name="connsiteX263" fmla="*/ 801665 w 2991215"/>
                <a:gd name="connsiteY263" fmla="*/ 112735 h 1706045"/>
                <a:gd name="connsiteX264" fmla="*/ 804171 w 2991215"/>
                <a:gd name="connsiteY264" fmla="*/ 42589 h 1706045"/>
                <a:gd name="connsiteX0" fmla="*/ 804171 w 2991215"/>
                <a:gd name="connsiteY0" fmla="*/ 42589 h 1706045"/>
                <a:gd name="connsiteX1" fmla="*/ 879327 w 2991215"/>
                <a:gd name="connsiteY1" fmla="*/ 32568 h 1706045"/>
                <a:gd name="connsiteX2" fmla="*/ 964504 w 2991215"/>
                <a:gd name="connsiteY2" fmla="*/ 37578 h 1706045"/>
                <a:gd name="connsiteX3" fmla="*/ 1007092 w 2991215"/>
                <a:gd name="connsiteY3" fmla="*/ 0 h 1706045"/>
                <a:gd name="connsiteX4" fmla="*/ 1037155 w 2991215"/>
                <a:gd name="connsiteY4" fmla="*/ 0 h 1706045"/>
                <a:gd name="connsiteX5" fmla="*/ 1079743 w 2991215"/>
                <a:gd name="connsiteY5" fmla="*/ 32568 h 1706045"/>
                <a:gd name="connsiteX6" fmla="*/ 1187467 w 2991215"/>
                <a:gd name="connsiteY6" fmla="*/ 35073 h 1706045"/>
                <a:gd name="connsiteX7" fmla="*/ 1207509 w 2991215"/>
                <a:gd name="connsiteY7" fmla="*/ 10021 h 1706045"/>
                <a:gd name="connsiteX8" fmla="*/ 1242582 w 2991215"/>
                <a:gd name="connsiteY8" fmla="*/ 7516 h 1706045"/>
                <a:gd name="connsiteX9" fmla="*/ 1352811 w 2991215"/>
                <a:gd name="connsiteY9" fmla="*/ 70146 h 1706045"/>
                <a:gd name="connsiteX10" fmla="*/ 1448008 w 2991215"/>
                <a:gd name="connsiteY10" fmla="*/ 90188 h 1706045"/>
                <a:gd name="connsiteX11" fmla="*/ 1483081 w 2991215"/>
                <a:gd name="connsiteY11" fmla="*/ 50104 h 1706045"/>
                <a:gd name="connsiteX12" fmla="*/ 1518154 w 2991215"/>
                <a:gd name="connsiteY12" fmla="*/ 45094 h 1706045"/>
                <a:gd name="connsiteX13" fmla="*/ 1595816 w 2991215"/>
                <a:gd name="connsiteY13" fmla="*/ 92693 h 1706045"/>
                <a:gd name="connsiteX14" fmla="*/ 1638404 w 2991215"/>
                <a:gd name="connsiteY14" fmla="*/ 62630 h 1706045"/>
                <a:gd name="connsiteX15" fmla="*/ 1668467 w 2991215"/>
                <a:gd name="connsiteY15" fmla="*/ 72651 h 1706045"/>
                <a:gd name="connsiteX16" fmla="*/ 1691013 w 2991215"/>
                <a:gd name="connsiteY16" fmla="*/ 112735 h 1706045"/>
                <a:gd name="connsiteX17" fmla="*/ 1686003 w 2991215"/>
                <a:gd name="connsiteY17" fmla="*/ 177870 h 1706045"/>
                <a:gd name="connsiteX18" fmla="*/ 1726086 w 2991215"/>
                <a:gd name="connsiteY18" fmla="*/ 185385 h 1706045"/>
                <a:gd name="connsiteX19" fmla="*/ 1761159 w 2991215"/>
                <a:gd name="connsiteY19" fmla="*/ 172859 h 1706045"/>
                <a:gd name="connsiteX20" fmla="*/ 1783706 w 2991215"/>
                <a:gd name="connsiteY20" fmla="*/ 192901 h 1706045"/>
                <a:gd name="connsiteX21" fmla="*/ 1886419 w 2991215"/>
                <a:gd name="connsiteY21" fmla="*/ 127766 h 1706045"/>
                <a:gd name="connsiteX22" fmla="*/ 1951555 w 2991215"/>
                <a:gd name="connsiteY22" fmla="*/ 152818 h 1706045"/>
                <a:gd name="connsiteX23" fmla="*/ 1926503 w 2991215"/>
                <a:gd name="connsiteY23" fmla="*/ 170354 h 1706045"/>
                <a:gd name="connsiteX24" fmla="*/ 1931513 w 2991215"/>
                <a:gd name="connsiteY24" fmla="*/ 227974 h 1706045"/>
                <a:gd name="connsiteX25" fmla="*/ 1861367 w 2991215"/>
                <a:gd name="connsiteY25" fmla="*/ 308141 h 1706045"/>
                <a:gd name="connsiteX26" fmla="*/ 1801242 w 2991215"/>
                <a:gd name="connsiteY26" fmla="*/ 328182 h 1706045"/>
                <a:gd name="connsiteX27" fmla="*/ 1701034 w 2991215"/>
                <a:gd name="connsiteY27" fmla="*/ 413359 h 1706045"/>
                <a:gd name="connsiteX28" fmla="*/ 1655940 w 2991215"/>
                <a:gd name="connsiteY28" fmla="*/ 408349 h 1706045"/>
                <a:gd name="connsiteX29" fmla="*/ 1610847 w 2991215"/>
                <a:gd name="connsiteY29" fmla="*/ 453442 h 1706045"/>
                <a:gd name="connsiteX30" fmla="*/ 1600826 w 2991215"/>
                <a:gd name="connsiteY30" fmla="*/ 491021 h 1706045"/>
                <a:gd name="connsiteX31" fmla="*/ 1573269 w 2991215"/>
                <a:gd name="connsiteY31" fmla="*/ 501041 h 1706045"/>
                <a:gd name="connsiteX32" fmla="*/ 1568258 w 2991215"/>
                <a:gd name="connsiteY32" fmla="*/ 533609 h 1706045"/>
                <a:gd name="connsiteX33" fmla="*/ 1555732 w 2991215"/>
                <a:gd name="connsiteY33" fmla="*/ 551145 h 1706045"/>
                <a:gd name="connsiteX34" fmla="*/ 1588300 w 2991215"/>
                <a:gd name="connsiteY34" fmla="*/ 573692 h 1706045"/>
                <a:gd name="connsiteX35" fmla="*/ 1663456 w 2991215"/>
                <a:gd name="connsiteY35" fmla="*/ 621291 h 1706045"/>
                <a:gd name="connsiteX36" fmla="*/ 1708550 w 2991215"/>
                <a:gd name="connsiteY36" fmla="*/ 648849 h 1706045"/>
                <a:gd name="connsiteX37" fmla="*/ 1773685 w 2991215"/>
                <a:gd name="connsiteY37" fmla="*/ 688932 h 1706045"/>
                <a:gd name="connsiteX38" fmla="*/ 1841326 w 2991215"/>
                <a:gd name="connsiteY38" fmla="*/ 681416 h 1706045"/>
                <a:gd name="connsiteX39" fmla="*/ 1966586 w 2991215"/>
                <a:gd name="connsiteY39" fmla="*/ 673901 h 1706045"/>
                <a:gd name="connsiteX40" fmla="*/ 2029216 w 2991215"/>
                <a:gd name="connsiteY40" fmla="*/ 631312 h 1706045"/>
                <a:gd name="connsiteX41" fmla="*/ 2046753 w 2991215"/>
                <a:gd name="connsiteY41" fmla="*/ 641333 h 1706045"/>
                <a:gd name="connsiteX42" fmla="*/ 2034227 w 2991215"/>
                <a:gd name="connsiteY42" fmla="*/ 668890 h 1706045"/>
                <a:gd name="connsiteX43" fmla="*/ 2054268 w 2991215"/>
                <a:gd name="connsiteY43" fmla="*/ 683921 h 1706045"/>
                <a:gd name="connsiteX44" fmla="*/ 2091846 w 2991215"/>
                <a:gd name="connsiteY44" fmla="*/ 656364 h 1706045"/>
                <a:gd name="connsiteX45" fmla="*/ 2106877 w 2991215"/>
                <a:gd name="connsiteY45" fmla="*/ 686427 h 1706045"/>
                <a:gd name="connsiteX46" fmla="*/ 2099362 w 2991215"/>
                <a:gd name="connsiteY46" fmla="*/ 718994 h 1706045"/>
                <a:gd name="connsiteX47" fmla="*/ 2101867 w 2991215"/>
                <a:gd name="connsiteY47" fmla="*/ 744046 h 1706045"/>
                <a:gd name="connsiteX48" fmla="*/ 2064289 w 2991215"/>
                <a:gd name="connsiteY48" fmla="*/ 774109 h 1706045"/>
                <a:gd name="connsiteX49" fmla="*/ 2079320 w 2991215"/>
                <a:gd name="connsiteY49" fmla="*/ 799161 h 1706045"/>
                <a:gd name="connsiteX50" fmla="*/ 2079320 w 2991215"/>
                <a:gd name="connsiteY50" fmla="*/ 799161 h 1706045"/>
                <a:gd name="connsiteX51" fmla="*/ 2069299 w 2991215"/>
                <a:gd name="connsiteY51" fmla="*/ 831729 h 1706045"/>
                <a:gd name="connsiteX52" fmla="*/ 2086836 w 2991215"/>
                <a:gd name="connsiteY52" fmla="*/ 851770 h 1706045"/>
                <a:gd name="connsiteX53" fmla="*/ 2066794 w 2991215"/>
                <a:gd name="connsiteY53" fmla="*/ 881833 h 1706045"/>
                <a:gd name="connsiteX54" fmla="*/ 2086836 w 2991215"/>
                <a:gd name="connsiteY54" fmla="*/ 904379 h 1706045"/>
                <a:gd name="connsiteX55" fmla="*/ 2084331 w 2991215"/>
                <a:gd name="connsiteY55" fmla="*/ 949473 h 1706045"/>
                <a:gd name="connsiteX56" fmla="*/ 2046753 w 2991215"/>
                <a:gd name="connsiteY56" fmla="*/ 1009598 h 1706045"/>
                <a:gd name="connsiteX57" fmla="*/ 2031721 w 2991215"/>
                <a:gd name="connsiteY57" fmla="*/ 1054692 h 1706045"/>
                <a:gd name="connsiteX58" fmla="*/ 2054268 w 2991215"/>
                <a:gd name="connsiteY58" fmla="*/ 1092270 h 1706045"/>
                <a:gd name="connsiteX59" fmla="*/ 2054268 w 2991215"/>
                <a:gd name="connsiteY59" fmla="*/ 1119827 h 1706045"/>
                <a:gd name="connsiteX60" fmla="*/ 2086836 w 2991215"/>
                <a:gd name="connsiteY60" fmla="*/ 1122332 h 1706045"/>
                <a:gd name="connsiteX61" fmla="*/ 2111888 w 2991215"/>
                <a:gd name="connsiteY61" fmla="*/ 1089765 h 1706045"/>
                <a:gd name="connsiteX62" fmla="*/ 2149466 w 2991215"/>
                <a:gd name="connsiteY62" fmla="*/ 1097280 h 1706045"/>
                <a:gd name="connsiteX63" fmla="*/ 2179528 w 2991215"/>
                <a:gd name="connsiteY63" fmla="*/ 1122332 h 1706045"/>
                <a:gd name="connsiteX64" fmla="*/ 2212096 w 2991215"/>
                <a:gd name="connsiteY64" fmla="*/ 1087259 h 1706045"/>
                <a:gd name="connsiteX65" fmla="*/ 2209591 w 2991215"/>
                <a:gd name="connsiteY65" fmla="*/ 1037155 h 1706045"/>
                <a:gd name="connsiteX66" fmla="*/ 2232138 w 2991215"/>
                <a:gd name="connsiteY66" fmla="*/ 999577 h 1706045"/>
                <a:gd name="connsiteX67" fmla="*/ 2212096 w 2991215"/>
                <a:gd name="connsiteY67" fmla="*/ 974525 h 1706045"/>
                <a:gd name="connsiteX68" fmla="*/ 2174518 w 2991215"/>
                <a:gd name="connsiteY68" fmla="*/ 982041 h 1706045"/>
                <a:gd name="connsiteX69" fmla="*/ 2159487 w 2991215"/>
                <a:gd name="connsiteY69" fmla="*/ 959494 h 1706045"/>
                <a:gd name="connsiteX70" fmla="*/ 2194560 w 2991215"/>
                <a:gd name="connsiteY70" fmla="*/ 914400 h 1706045"/>
                <a:gd name="connsiteX71" fmla="*/ 2209591 w 2991215"/>
                <a:gd name="connsiteY71" fmla="*/ 891853 h 1706045"/>
                <a:gd name="connsiteX72" fmla="*/ 2254685 w 2991215"/>
                <a:gd name="connsiteY72" fmla="*/ 861791 h 1706045"/>
                <a:gd name="connsiteX73" fmla="*/ 2292263 w 2991215"/>
                <a:gd name="connsiteY73" fmla="*/ 829223 h 1706045"/>
                <a:gd name="connsiteX74" fmla="*/ 2334851 w 2991215"/>
                <a:gd name="connsiteY74" fmla="*/ 836739 h 1706045"/>
                <a:gd name="connsiteX75" fmla="*/ 2364914 w 2991215"/>
                <a:gd name="connsiteY75" fmla="*/ 824213 h 1706045"/>
                <a:gd name="connsiteX76" fmla="*/ 2382450 w 2991215"/>
                <a:gd name="connsiteY76" fmla="*/ 841749 h 1706045"/>
                <a:gd name="connsiteX77" fmla="*/ 2347377 w 2991215"/>
                <a:gd name="connsiteY77" fmla="*/ 876822 h 1706045"/>
                <a:gd name="connsiteX78" fmla="*/ 2329841 w 2991215"/>
                <a:gd name="connsiteY78" fmla="*/ 906885 h 1706045"/>
                <a:gd name="connsiteX79" fmla="*/ 2322325 w 2991215"/>
                <a:gd name="connsiteY79" fmla="*/ 931937 h 1706045"/>
                <a:gd name="connsiteX80" fmla="*/ 2302284 w 2991215"/>
                <a:gd name="connsiteY80" fmla="*/ 944463 h 1706045"/>
                <a:gd name="connsiteX81" fmla="*/ 2272221 w 2991215"/>
                <a:gd name="connsiteY81" fmla="*/ 924421 h 1706045"/>
                <a:gd name="connsiteX82" fmla="*/ 2249674 w 2991215"/>
                <a:gd name="connsiteY82" fmla="*/ 951978 h 1706045"/>
                <a:gd name="connsiteX83" fmla="*/ 2262200 w 2991215"/>
                <a:gd name="connsiteY83" fmla="*/ 974525 h 1706045"/>
                <a:gd name="connsiteX84" fmla="*/ 2282242 w 2991215"/>
                <a:gd name="connsiteY84" fmla="*/ 977030 h 1706045"/>
                <a:gd name="connsiteX85" fmla="*/ 2339862 w 2991215"/>
                <a:gd name="connsiteY85" fmla="*/ 1029640 h 1706045"/>
                <a:gd name="connsiteX86" fmla="*/ 2412513 w 2991215"/>
                <a:gd name="connsiteY86" fmla="*/ 1027135 h 1706045"/>
                <a:gd name="connsiteX87" fmla="*/ 2422533 w 2991215"/>
                <a:gd name="connsiteY87" fmla="*/ 1039661 h 1706045"/>
                <a:gd name="connsiteX88" fmla="*/ 2359903 w 2991215"/>
                <a:gd name="connsiteY88" fmla="*/ 1082249 h 1706045"/>
                <a:gd name="connsiteX89" fmla="*/ 2339862 w 2991215"/>
                <a:gd name="connsiteY89" fmla="*/ 1109806 h 1706045"/>
                <a:gd name="connsiteX90" fmla="*/ 2337356 w 2991215"/>
                <a:gd name="connsiteY90" fmla="*/ 1157405 h 1706045"/>
                <a:gd name="connsiteX91" fmla="*/ 2322325 w 2991215"/>
                <a:gd name="connsiteY91" fmla="*/ 1189973 h 1706045"/>
                <a:gd name="connsiteX92" fmla="*/ 2287252 w 2991215"/>
                <a:gd name="connsiteY92" fmla="*/ 1212520 h 1706045"/>
                <a:gd name="connsiteX93" fmla="*/ 2239653 w 2991215"/>
                <a:gd name="connsiteY93" fmla="*/ 1210015 h 1706045"/>
                <a:gd name="connsiteX94" fmla="*/ 2209591 w 2991215"/>
                <a:gd name="connsiteY94" fmla="*/ 1235067 h 1706045"/>
                <a:gd name="connsiteX95" fmla="*/ 2197065 w 2991215"/>
                <a:gd name="connsiteY95" fmla="*/ 1250098 h 1706045"/>
                <a:gd name="connsiteX96" fmla="*/ 2237148 w 2991215"/>
                <a:gd name="connsiteY96" fmla="*/ 1272645 h 1706045"/>
                <a:gd name="connsiteX97" fmla="*/ 2279737 w 2991215"/>
                <a:gd name="connsiteY97" fmla="*/ 1262624 h 1706045"/>
                <a:gd name="connsiteX98" fmla="*/ 2334851 w 2991215"/>
                <a:gd name="connsiteY98" fmla="*/ 1255108 h 1706045"/>
                <a:gd name="connsiteX99" fmla="*/ 2417523 w 2991215"/>
                <a:gd name="connsiteY99" fmla="*/ 1262624 h 1706045"/>
                <a:gd name="connsiteX100" fmla="*/ 2472637 w 2991215"/>
                <a:gd name="connsiteY100" fmla="*/ 1217530 h 1706045"/>
                <a:gd name="connsiteX101" fmla="*/ 2560320 w 2991215"/>
                <a:gd name="connsiteY101" fmla="*/ 1147384 h 1706045"/>
                <a:gd name="connsiteX102" fmla="*/ 2582867 w 2991215"/>
                <a:gd name="connsiteY102" fmla="*/ 1069723 h 1706045"/>
                <a:gd name="connsiteX103" fmla="*/ 2622950 w 2991215"/>
                <a:gd name="connsiteY103" fmla="*/ 1024629 h 1706045"/>
                <a:gd name="connsiteX104" fmla="*/ 2658023 w 2991215"/>
                <a:gd name="connsiteY104" fmla="*/ 1002082 h 1706045"/>
                <a:gd name="connsiteX105" fmla="*/ 2675559 w 2991215"/>
                <a:gd name="connsiteY105" fmla="*/ 1027135 h 1706045"/>
                <a:gd name="connsiteX106" fmla="*/ 2660528 w 2991215"/>
                <a:gd name="connsiteY106" fmla="*/ 1057197 h 1706045"/>
                <a:gd name="connsiteX107" fmla="*/ 2660528 w 2991215"/>
                <a:gd name="connsiteY107" fmla="*/ 1107301 h 1706045"/>
                <a:gd name="connsiteX108" fmla="*/ 2642991 w 2991215"/>
                <a:gd name="connsiteY108" fmla="*/ 1142374 h 1706045"/>
                <a:gd name="connsiteX109" fmla="*/ 2620445 w 2991215"/>
                <a:gd name="connsiteY109" fmla="*/ 1164921 h 1706045"/>
                <a:gd name="connsiteX110" fmla="*/ 2585372 w 2991215"/>
                <a:gd name="connsiteY110" fmla="*/ 1202499 h 1706045"/>
                <a:gd name="connsiteX111" fmla="*/ 2585372 w 2991215"/>
                <a:gd name="connsiteY111" fmla="*/ 1232561 h 1706045"/>
                <a:gd name="connsiteX112" fmla="*/ 2552804 w 2991215"/>
                <a:gd name="connsiteY112" fmla="*/ 1260119 h 1706045"/>
                <a:gd name="connsiteX113" fmla="*/ 2577856 w 2991215"/>
                <a:gd name="connsiteY113" fmla="*/ 1280160 h 1706045"/>
                <a:gd name="connsiteX114" fmla="*/ 2630465 w 2991215"/>
                <a:gd name="connsiteY114" fmla="*/ 1267634 h 1706045"/>
                <a:gd name="connsiteX115" fmla="*/ 2645497 w 2991215"/>
                <a:gd name="connsiteY115" fmla="*/ 1242582 h 1706045"/>
                <a:gd name="connsiteX116" fmla="*/ 2648002 w 2991215"/>
                <a:gd name="connsiteY116" fmla="*/ 1215025 h 1706045"/>
                <a:gd name="connsiteX117" fmla="*/ 2668044 w 2991215"/>
                <a:gd name="connsiteY117" fmla="*/ 1189973 h 1706045"/>
                <a:gd name="connsiteX118" fmla="*/ 2663033 w 2991215"/>
                <a:gd name="connsiteY118" fmla="*/ 1157405 h 1706045"/>
                <a:gd name="connsiteX119" fmla="*/ 2690590 w 2991215"/>
                <a:gd name="connsiteY119" fmla="*/ 1129848 h 1706045"/>
                <a:gd name="connsiteX120" fmla="*/ 2683075 w 2991215"/>
                <a:gd name="connsiteY120" fmla="*/ 1062207 h 1706045"/>
                <a:gd name="connsiteX121" fmla="*/ 2723158 w 2991215"/>
                <a:gd name="connsiteY121" fmla="*/ 992062 h 1706045"/>
                <a:gd name="connsiteX122" fmla="*/ 2723158 w 2991215"/>
                <a:gd name="connsiteY122" fmla="*/ 959494 h 1706045"/>
                <a:gd name="connsiteX123" fmla="*/ 2683075 w 2991215"/>
                <a:gd name="connsiteY123" fmla="*/ 964504 h 1706045"/>
                <a:gd name="connsiteX124" fmla="*/ 2695601 w 2991215"/>
                <a:gd name="connsiteY124" fmla="*/ 929432 h 1706045"/>
                <a:gd name="connsiteX125" fmla="*/ 2690590 w 2991215"/>
                <a:gd name="connsiteY125" fmla="*/ 861791 h 1706045"/>
                <a:gd name="connsiteX126" fmla="*/ 2668044 w 2991215"/>
                <a:gd name="connsiteY126" fmla="*/ 849265 h 1706045"/>
                <a:gd name="connsiteX127" fmla="*/ 2708127 w 2991215"/>
                <a:gd name="connsiteY127" fmla="*/ 811687 h 1706045"/>
                <a:gd name="connsiteX128" fmla="*/ 2803325 w 2991215"/>
                <a:gd name="connsiteY128" fmla="*/ 869307 h 1706045"/>
                <a:gd name="connsiteX129" fmla="*/ 2820861 w 2991215"/>
                <a:gd name="connsiteY129" fmla="*/ 906885 h 1706045"/>
                <a:gd name="connsiteX130" fmla="*/ 2848418 w 2991215"/>
                <a:gd name="connsiteY130" fmla="*/ 891853 h 1706045"/>
                <a:gd name="connsiteX131" fmla="*/ 2941111 w 2991215"/>
                <a:gd name="connsiteY131" fmla="*/ 889348 h 1706045"/>
                <a:gd name="connsiteX132" fmla="*/ 2958647 w 2991215"/>
                <a:gd name="connsiteY132" fmla="*/ 859286 h 1706045"/>
                <a:gd name="connsiteX133" fmla="*/ 2991215 w 2991215"/>
                <a:gd name="connsiteY133" fmla="*/ 856781 h 1706045"/>
                <a:gd name="connsiteX134" fmla="*/ 2991215 w 2991215"/>
                <a:gd name="connsiteY134" fmla="*/ 911895 h 1706045"/>
                <a:gd name="connsiteX135" fmla="*/ 2983699 w 2991215"/>
                <a:gd name="connsiteY135" fmla="*/ 941958 h 1706045"/>
                <a:gd name="connsiteX136" fmla="*/ 2973679 w 2991215"/>
                <a:gd name="connsiteY136" fmla="*/ 974525 h 1706045"/>
                <a:gd name="connsiteX137" fmla="*/ 2921069 w 2991215"/>
                <a:gd name="connsiteY137" fmla="*/ 1042166 h 1706045"/>
                <a:gd name="connsiteX138" fmla="*/ 2855934 w 2991215"/>
                <a:gd name="connsiteY138" fmla="*/ 1077239 h 1706045"/>
                <a:gd name="connsiteX139" fmla="*/ 2833387 w 2991215"/>
                <a:gd name="connsiteY139" fmla="*/ 1064713 h 1706045"/>
                <a:gd name="connsiteX140" fmla="*/ 2800819 w 2991215"/>
                <a:gd name="connsiteY140" fmla="*/ 1029640 h 1706045"/>
                <a:gd name="connsiteX141" fmla="*/ 2735684 w 2991215"/>
                <a:gd name="connsiteY141" fmla="*/ 1082249 h 1706045"/>
                <a:gd name="connsiteX142" fmla="*/ 2728168 w 2991215"/>
                <a:gd name="connsiteY142" fmla="*/ 1132353 h 1706045"/>
                <a:gd name="connsiteX143" fmla="*/ 2750715 w 2991215"/>
                <a:gd name="connsiteY143" fmla="*/ 1159910 h 1706045"/>
                <a:gd name="connsiteX144" fmla="*/ 2738189 w 2991215"/>
                <a:gd name="connsiteY144" fmla="*/ 1199994 h 1706045"/>
                <a:gd name="connsiteX145" fmla="*/ 2735684 w 2991215"/>
                <a:gd name="connsiteY145" fmla="*/ 1235067 h 1706045"/>
                <a:gd name="connsiteX146" fmla="*/ 2720653 w 2991215"/>
                <a:gd name="connsiteY146" fmla="*/ 1255108 h 1706045"/>
                <a:gd name="connsiteX147" fmla="*/ 2678064 w 2991215"/>
                <a:gd name="connsiteY147" fmla="*/ 1275150 h 1706045"/>
                <a:gd name="connsiteX148" fmla="*/ 2650507 w 2991215"/>
                <a:gd name="connsiteY148" fmla="*/ 1310223 h 1706045"/>
                <a:gd name="connsiteX149" fmla="*/ 2640486 w 2991215"/>
                <a:gd name="connsiteY149" fmla="*/ 1355316 h 1706045"/>
                <a:gd name="connsiteX150" fmla="*/ 2637981 w 2991215"/>
                <a:gd name="connsiteY150" fmla="*/ 1400410 h 1706045"/>
                <a:gd name="connsiteX151" fmla="*/ 2582867 w 2991215"/>
                <a:gd name="connsiteY151" fmla="*/ 1390389 h 1706045"/>
                <a:gd name="connsiteX152" fmla="*/ 2530257 w 2991215"/>
                <a:gd name="connsiteY152" fmla="*/ 1448009 h 1706045"/>
                <a:gd name="connsiteX153" fmla="*/ 2480153 w 2991215"/>
                <a:gd name="connsiteY153" fmla="*/ 1505629 h 1706045"/>
                <a:gd name="connsiteX154" fmla="*/ 2382450 w 2991215"/>
                <a:gd name="connsiteY154" fmla="*/ 1550722 h 1706045"/>
                <a:gd name="connsiteX155" fmla="*/ 2294768 w 2991215"/>
                <a:gd name="connsiteY155" fmla="*/ 1543207 h 1706045"/>
                <a:gd name="connsiteX156" fmla="*/ 2259695 w 2991215"/>
                <a:gd name="connsiteY156" fmla="*/ 1495608 h 1706045"/>
                <a:gd name="connsiteX157" fmla="*/ 2156982 w 2991215"/>
                <a:gd name="connsiteY157" fmla="*/ 1470556 h 1706045"/>
                <a:gd name="connsiteX158" fmla="*/ 2126919 w 2991215"/>
                <a:gd name="connsiteY158" fmla="*/ 1440493 h 1706045"/>
                <a:gd name="connsiteX159" fmla="*/ 2099362 w 2991215"/>
                <a:gd name="connsiteY159" fmla="*/ 1440493 h 1706045"/>
                <a:gd name="connsiteX160" fmla="*/ 2076815 w 2991215"/>
                <a:gd name="connsiteY160" fmla="*/ 1480577 h 1706045"/>
                <a:gd name="connsiteX161" fmla="*/ 2024206 w 2991215"/>
                <a:gd name="connsiteY161" fmla="*/ 1455525 h 1706045"/>
                <a:gd name="connsiteX162" fmla="*/ 2009174 w 2991215"/>
                <a:gd name="connsiteY162" fmla="*/ 1488092 h 1706045"/>
                <a:gd name="connsiteX163" fmla="*/ 1996648 w 2991215"/>
                <a:gd name="connsiteY163" fmla="*/ 1505629 h 1706045"/>
                <a:gd name="connsiteX164" fmla="*/ 1856357 w 2991215"/>
                <a:gd name="connsiteY164" fmla="*/ 1573269 h 1706045"/>
                <a:gd name="connsiteX165" fmla="*/ 1728591 w 2991215"/>
                <a:gd name="connsiteY165" fmla="*/ 1701035 h 1706045"/>
                <a:gd name="connsiteX166" fmla="*/ 1680993 w 2991215"/>
                <a:gd name="connsiteY166" fmla="*/ 1706045 h 1706045"/>
                <a:gd name="connsiteX167" fmla="*/ 1640909 w 2991215"/>
                <a:gd name="connsiteY167" fmla="*/ 1668467 h 1706045"/>
                <a:gd name="connsiteX168" fmla="*/ 1648425 w 2991215"/>
                <a:gd name="connsiteY168" fmla="*/ 1608342 h 1706045"/>
                <a:gd name="connsiteX169" fmla="*/ 1625878 w 2991215"/>
                <a:gd name="connsiteY169" fmla="*/ 1580785 h 1706045"/>
                <a:gd name="connsiteX170" fmla="*/ 1560743 w 2991215"/>
                <a:gd name="connsiteY170" fmla="*/ 1580785 h 1706045"/>
                <a:gd name="connsiteX171" fmla="*/ 1475566 w 2991215"/>
                <a:gd name="connsiteY171" fmla="*/ 1588301 h 1706045"/>
                <a:gd name="connsiteX172" fmla="*/ 1442998 w 2991215"/>
                <a:gd name="connsiteY172" fmla="*/ 1523165 h 1706045"/>
                <a:gd name="connsiteX173" fmla="*/ 1410430 w 2991215"/>
                <a:gd name="connsiteY173" fmla="*/ 1478072 h 1706045"/>
                <a:gd name="connsiteX174" fmla="*/ 1442998 w 2991215"/>
                <a:gd name="connsiteY174" fmla="*/ 1427967 h 1706045"/>
                <a:gd name="connsiteX175" fmla="*/ 1430472 w 2991215"/>
                <a:gd name="connsiteY175" fmla="*/ 1392895 h 1706045"/>
                <a:gd name="connsiteX176" fmla="*/ 1400410 w 2991215"/>
                <a:gd name="connsiteY176" fmla="*/ 1352811 h 1706045"/>
                <a:gd name="connsiteX177" fmla="*/ 1400410 w 2991215"/>
                <a:gd name="connsiteY177" fmla="*/ 1352811 h 1706045"/>
                <a:gd name="connsiteX178" fmla="*/ 1437988 w 2991215"/>
                <a:gd name="connsiteY178" fmla="*/ 1342790 h 1706045"/>
                <a:gd name="connsiteX179" fmla="*/ 1432977 w 2991215"/>
                <a:gd name="connsiteY179" fmla="*/ 1305212 h 1706045"/>
                <a:gd name="connsiteX180" fmla="*/ 1400410 w 2991215"/>
                <a:gd name="connsiteY180" fmla="*/ 1267634 h 1706045"/>
                <a:gd name="connsiteX181" fmla="*/ 1395399 w 2991215"/>
                <a:gd name="connsiteY181" fmla="*/ 1240077 h 1706045"/>
                <a:gd name="connsiteX182" fmla="*/ 1367842 w 2991215"/>
                <a:gd name="connsiteY182" fmla="*/ 1240077 h 1706045"/>
                <a:gd name="connsiteX183" fmla="*/ 1340285 w 2991215"/>
                <a:gd name="connsiteY183" fmla="*/ 1227551 h 1706045"/>
                <a:gd name="connsiteX184" fmla="*/ 1330264 w 2991215"/>
                <a:gd name="connsiteY184" fmla="*/ 1167426 h 1706045"/>
                <a:gd name="connsiteX185" fmla="*/ 1297696 w 2991215"/>
                <a:gd name="connsiteY185" fmla="*/ 1182457 h 1706045"/>
                <a:gd name="connsiteX186" fmla="*/ 1257613 w 2991215"/>
                <a:gd name="connsiteY186" fmla="*/ 1255108 h 1706045"/>
                <a:gd name="connsiteX187" fmla="*/ 1154899 w 2991215"/>
                <a:gd name="connsiteY187" fmla="*/ 1307718 h 1706045"/>
                <a:gd name="connsiteX188" fmla="*/ 1127342 w 2991215"/>
                <a:gd name="connsiteY188" fmla="*/ 1300202 h 1706045"/>
                <a:gd name="connsiteX189" fmla="*/ 1097280 w 2991215"/>
                <a:gd name="connsiteY189" fmla="*/ 1265129 h 1706045"/>
                <a:gd name="connsiteX190" fmla="*/ 1057196 w 2991215"/>
                <a:gd name="connsiteY190" fmla="*/ 1270139 h 1706045"/>
                <a:gd name="connsiteX191" fmla="*/ 1022124 w 2991215"/>
                <a:gd name="connsiteY191" fmla="*/ 1222541 h 1706045"/>
                <a:gd name="connsiteX192" fmla="*/ 987051 w 2991215"/>
                <a:gd name="connsiteY192" fmla="*/ 1227551 h 1706045"/>
                <a:gd name="connsiteX193" fmla="*/ 969514 w 2991215"/>
                <a:gd name="connsiteY193" fmla="*/ 1257613 h 1706045"/>
                <a:gd name="connsiteX194" fmla="*/ 929431 w 2991215"/>
                <a:gd name="connsiteY194" fmla="*/ 1252603 h 1706045"/>
                <a:gd name="connsiteX195" fmla="*/ 871811 w 2991215"/>
                <a:gd name="connsiteY195" fmla="*/ 1295192 h 1706045"/>
                <a:gd name="connsiteX196" fmla="*/ 864296 w 2991215"/>
                <a:gd name="connsiteY196" fmla="*/ 1337780 h 1706045"/>
                <a:gd name="connsiteX197" fmla="*/ 836738 w 2991215"/>
                <a:gd name="connsiteY197" fmla="*/ 1380369 h 1706045"/>
                <a:gd name="connsiteX198" fmla="*/ 801665 w 2991215"/>
                <a:gd name="connsiteY198" fmla="*/ 1370348 h 1706045"/>
                <a:gd name="connsiteX199" fmla="*/ 779119 w 2991215"/>
                <a:gd name="connsiteY199" fmla="*/ 1345296 h 1706045"/>
                <a:gd name="connsiteX200" fmla="*/ 746551 w 2991215"/>
                <a:gd name="connsiteY200" fmla="*/ 1370348 h 1706045"/>
                <a:gd name="connsiteX201" fmla="*/ 708973 w 2991215"/>
                <a:gd name="connsiteY201" fmla="*/ 1370348 h 1706045"/>
                <a:gd name="connsiteX202" fmla="*/ 671395 w 2991215"/>
                <a:gd name="connsiteY202" fmla="*/ 1397905 h 1706045"/>
                <a:gd name="connsiteX203" fmla="*/ 631311 w 2991215"/>
                <a:gd name="connsiteY203" fmla="*/ 1382874 h 1706045"/>
                <a:gd name="connsiteX204" fmla="*/ 596239 w 2991215"/>
                <a:gd name="connsiteY204" fmla="*/ 1382874 h 1706045"/>
                <a:gd name="connsiteX205" fmla="*/ 561166 w 2991215"/>
                <a:gd name="connsiteY205" fmla="*/ 1357822 h 1706045"/>
                <a:gd name="connsiteX206" fmla="*/ 531103 w 2991215"/>
                <a:gd name="connsiteY206" fmla="*/ 1377863 h 1706045"/>
                <a:gd name="connsiteX207" fmla="*/ 493525 w 2991215"/>
                <a:gd name="connsiteY207" fmla="*/ 1370348 h 1706045"/>
                <a:gd name="connsiteX208" fmla="*/ 468473 w 2991215"/>
                <a:gd name="connsiteY208" fmla="*/ 1410431 h 1706045"/>
                <a:gd name="connsiteX209" fmla="*/ 438411 w 2991215"/>
                <a:gd name="connsiteY209" fmla="*/ 1427967 h 1706045"/>
                <a:gd name="connsiteX210" fmla="*/ 413359 w 2991215"/>
                <a:gd name="connsiteY210" fmla="*/ 1402915 h 1706045"/>
                <a:gd name="connsiteX211" fmla="*/ 393317 w 2991215"/>
                <a:gd name="connsiteY211" fmla="*/ 1337780 h 1706045"/>
                <a:gd name="connsiteX212" fmla="*/ 345718 w 2991215"/>
                <a:gd name="connsiteY212" fmla="*/ 1360327 h 1706045"/>
                <a:gd name="connsiteX213" fmla="*/ 315656 w 2991215"/>
                <a:gd name="connsiteY213" fmla="*/ 1365337 h 1706045"/>
                <a:gd name="connsiteX214" fmla="*/ 288098 w 2991215"/>
                <a:gd name="connsiteY214" fmla="*/ 1340285 h 1706045"/>
                <a:gd name="connsiteX215" fmla="*/ 323171 w 2991215"/>
                <a:gd name="connsiteY215" fmla="*/ 1300202 h 1706045"/>
                <a:gd name="connsiteX216" fmla="*/ 320666 w 2991215"/>
                <a:gd name="connsiteY216" fmla="*/ 1237572 h 1706045"/>
                <a:gd name="connsiteX217" fmla="*/ 305635 w 2991215"/>
                <a:gd name="connsiteY217" fmla="*/ 1207509 h 1706045"/>
                <a:gd name="connsiteX218" fmla="*/ 323171 w 2991215"/>
                <a:gd name="connsiteY218" fmla="*/ 1162416 h 1706045"/>
                <a:gd name="connsiteX219" fmla="*/ 280583 w 2991215"/>
                <a:gd name="connsiteY219" fmla="*/ 1107301 h 1706045"/>
                <a:gd name="connsiteX220" fmla="*/ 285593 w 2991215"/>
                <a:gd name="connsiteY220" fmla="*/ 1029640 h 1706045"/>
                <a:gd name="connsiteX221" fmla="*/ 250520 w 2991215"/>
                <a:gd name="connsiteY221" fmla="*/ 999577 h 1706045"/>
                <a:gd name="connsiteX222" fmla="*/ 207932 w 2991215"/>
                <a:gd name="connsiteY222" fmla="*/ 997072 h 1706045"/>
                <a:gd name="connsiteX223" fmla="*/ 167848 w 2991215"/>
                <a:gd name="connsiteY223" fmla="*/ 1007093 h 1706045"/>
                <a:gd name="connsiteX224" fmla="*/ 142796 w 2991215"/>
                <a:gd name="connsiteY224" fmla="*/ 1002082 h 1706045"/>
                <a:gd name="connsiteX225" fmla="*/ 97703 w 2991215"/>
                <a:gd name="connsiteY225" fmla="*/ 977030 h 1706045"/>
                <a:gd name="connsiteX226" fmla="*/ 72651 w 2991215"/>
                <a:gd name="connsiteY226" fmla="*/ 949473 h 1706045"/>
                <a:gd name="connsiteX227" fmla="*/ 32567 w 2991215"/>
                <a:gd name="connsiteY227" fmla="*/ 939452 h 1706045"/>
                <a:gd name="connsiteX228" fmla="*/ 0 w 2991215"/>
                <a:gd name="connsiteY228" fmla="*/ 891853 h 1706045"/>
                <a:gd name="connsiteX229" fmla="*/ 22547 w 2991215"/>
                <a:gd name="connsiteY229" fmla="*/ 849265 h 1706045"/>
                <a:gd name="connsiteX230" fmla="*/ 72651 w 2991215"/>
                <a:gd name="connsiteY230" fmla="*/ 766593 h 1706045"/>
                <a:gd name="connsiteX231" fmla="*/ 110229 w 2991215"/>
                <a:gd name="connsiteY231" fmla="*/ 736531 h 1706045"/>
                <a:gd name="connsiteX232" fmla="*/ 140291 w 2991215"/>
                <a:gd name="connsiteY232" fmla="*/ 731520 h 1706045"/>
                <a:gd name="connsiteX233" fmla="*/ 175364 w 2991215"/>
                <a:gd name="connsiteY233" fmla="*/ 711479 h 1706045"/>
                <a:gd name="connsiteX234" fmla="*/ 222963 w 2991215"/>
                <a:gd name="connsiteY234" fmla="*/ 729015 h 1706045"/>
                <a:gd name="connsiteX235" fmla="*/ 268057 w 2991215"/>
                <a:gd name="connsiteY235" fmla="*/ 698953 h 1706045"/>
                <a:gd name="connsiteX236" fmla="*/ 255531 w 2991215"/>
                <a:gd name="connsiteY236" fmla="*/ 658869 h 1706045"/>
                <a:gd name="connsiteX237" fmla="*/ 260541 w 2991215"/>
                <a:gd name="connsiteY237" fmla="*/ 633817 h 1706045"/>
                <a:gd name="connsiteX238" fmla="*/ 285593 w 2991215"/>
                <a:gd name="connsiteY238" fmla="*/ 591229 h 1706045"/>
                <a:gd name="connsiteX239" fmla="*/ 270562 w 2991215"/>
                <a:gd name="connsiteY239" fmla="*/ 561166 h 1706045"/>
                <a:gd name="connsiteX240" fmla="*/ 308140 w 2991215"/>
                <a:gd name="connsiteY240" fmla="*/ 536114 h 1706045"/>
                <a:gd name="connsiteX241" fmla="*/ 365760 w 2991215"/>
                <a:gd name="connsiteY241" fmla="*/ 501041 h 1706045"/>
                <a:gd name="connsiteX242" fmla="*/ 430895 w 2991215"/>
                <a:gd name="connsiteY242" fmla="*/ 508557 h 1706045"/>
                <a:gd name="connsiteX243" fmla="*/ 438411 w 2991215"/>
                <a:gd name="connsiteY243" fmla="*/ 473484 h 1706045"/>
                <a:gd name="connsiteX244" fmla="*/ 501041 w 2991215"/>
                <a:gd name="connsiteY244" fmla="*/ 450937 h 1706045"/>
                <a:gd name="connsiteX245" fmla="*/ 516072 w 2991215"/>
                <a:gd name="connsiteY245" fmla="*/ 430896 h 1706045"/>
                <a:gd name="connsiteX246" fmla="*/ 566176 w 2991215"/>
                <a:gd name="connsiteY246" fmla="*/ 393318 h 1706045"/>
                <a:gd name="connsiteX247" fmla="*/ 568681 w 2991215"/>
                <a:gd name="connsiteY247" fmla="*/ 345719 h 1706045"/>
                <a:gd name="connsiteX248" fmla="*/ 598744 w 2991215"/>
                <a:gd name="connsiteY248" fmla="*/ 343213 h 1706045"/>
                <a:gd name="connsiteX249" fmla="*/ 626301 w 2991215"/>
                <a:gd name="connsiteY249" fmla="*/ 325677 h 1706045"/>
                <a:gd name="connsiteX250" fmla="*/ 678910 w 2991215"/>
                <a:gd name="connsiteY250" fmla="*/ 343213 h 1706045"/>
                <a:gd name="connsiteX251" fmla="*/ 701457 w 2991215"/>
                <a:gd name="connsiteY251" fmla="*/ 288099 h 1706045"/>
                <a:gd name="connsiteX252" fmla="*/ 681416 w 2991215"/>
                <a:gd name="connsiteY252" fmla="*/ 243005 h 1706045"/>
                <a:gd name="connsiteX253" fmla="*/ 711478 w 2991215"/>
                <a:gd name="connsiteY253" fmla="*/ 237995 h 1706045"/>
                <a:gd name="connsiteX254" fmla="*/ 776613 w 2991215"/>
                <a:gd name="connsiteY254" fmla="*/ 237995 h 1706045"/>
                <a:gd name="connsiteX255" fmla="*/ 764087 w 2991215"/>
                <a:gd name="connsiteY255" fmla="*/ 255531 h 1706045"/>
                <a:gd name="connsiteX256" fmla="*/ 779119 w 2991215"/>
                <a:gd name="connsiteY256" fmla="*/ 227974 h 1706045"/>
                <a:gd name="connsiteX257" fmla="*/ 774108 w 2991215"/>
                <a:gd name="connsiteY257" fmla="*/ 230479 h 1706045"/>
                <a:gd name="connsiteX258" fmla="*/ 811686 w 2991215"/>
                <a:gd name="connsiteY258" fmla="*/ 180375 h 1706045"/>
                <a:gd name="connsiteX259" fmla="*/ 834233 w 2991215"/>
                <a:gd name="connsiteY259" fmla="*/ 182880 h 1706045"/>
                <a:gd name="connsiteX260" fmla="*/ 874316 w 2991215"/>
                <a:gd name="connsiteY260" fmla="*/ 190396 h 1706045"/>
                <a:gd name="connsiteX261" fmla="*/ 884337 w 2991215"/>
                <a:gd name="connsiteY261" fmla="*/ 147807 h 1706045"/>
                <a:gd name="connsiteX262" fmla="*/ 846759 w 2991215"/>
                <a:gd name="connsiteY262" fmla="*/ 125261 h 1706045"/>
                <a:gd name="connsiteX263" fmla="*/ 801665 w 2991215"/>
                <a:gd name="connsiteY263" fmla="*/ 112735 h 1706045"/>
                <a:gd name="connsiteX264" fmla="*/ 804171 w 2991215"/>
                <a:gd name="connsiteY264" fmla="*/ 42589 h 1706045"/>
                <a:gd name="connsiteX0" fmla="*/ 804171 w 2991215"/>
                <a:gd name="connsiteY0" fmla="*/ 42589 h 1706045"/>
                <a:gd name="connsiteX1" fmla="*/ 879327 w 2991215"/>
                <a:gd name="connsiteY1" fmla="*/ 32568 h 1706045"/>
                <a:gd name="connsiteX2" fmla="*/ 964504 w 2991215"/>
                <a:gd name="connsiteY2" fmla="*/ 37578 h 1706045"/>
                <a:gd name="connsiteX3" fmla="*/ 1007092 w 2991215"/>
                <a:gd name="connsiteY3" fmla="*/ 0 h 1706045"/>
                <a:gd name="connsiteX4" fmla="*/ 1037155 w 2991215"/>
                <a:gd name="connsiteY4" fmla="*/ 0 h 1706045"/>
                <a:gd name="connsiteX5" fmla="*/ 1079743 w 2991215"/>
                <a:gd name="connsiteY5" fmla="*/ 32568 h 1706045"/>
                <a:gd name="connsiteX6" fmla="*/ 1187467 w 2991215"/>
                <a:gd name="connsiteY6" fmla="*/ 35073 h 1706045"/>
                <a:gd name="connsiteX7" fmla="*/ 1207509 w 2991215"/>
                <a:gd name="connsiteY7" fmla="*/ 10021 h 1706045"/>
                <a:gd name="connsiteX8" fmla="*/ 1242582 w 2991215"/>
                <a:gd name="connsiteY8" fmla="*/ 7516 h 1706045"/>
                <a:gd name="connsiteX9" fmla="*/ 1352811 w 2991215"/>
                <a:gd name="connsiteY9" fmla="*/ 70146 h 1706045"/>
                <a:gd name="connsiteX10" fmla="*/ 1448008 w 2991215"/>
                <a:gd name="connsiteY10" fmla="*/ 90188 h 1706045"/>
                <a:gd name="connsiteX11" fmla="*/ 1483081 w 2991215"/>
                <a:gd name="connsiteY11" fmla="*/ 50104 h 1706045"/>
                <a:gd name="connsiteX12" fmla="*/ 1518154 w 2991215"/>
                <a:gd name="connsiteY12" fmla="*/ 45094 h 1706045"/>
                <a:gd name="connsiteX13" fmla="*/ 1595816 w 2991215"/>
                <a:gd name="connsiteY13" fmla="*/ 92693 h 1706045"/>
                <a:gd name="connsiteX14" fmla="*/ 1638404 w 2991215"/>
                <a:gd name="connsiteY14" fmla="*/ 62630 h 1706045"/>
                <a:gd name="connsiteX15" fmla="*/ 1668467 w 2991215"/>
                <a:gd name="connsiteY15" fmla="*/ 72651 h 1706045"/>
                <a:gd name="connsiteX16" fmla="*/ 1691013 w 2991215"/>
                <a:gd name="connsiteY16" fmla="*/ 112735 h 1706045"/>
                <a:gd name="connsiteX17" fmla="*/ 1686003 w 2991215"/>
                <a:gd name="connsiteY17" fmla="*/ 177870 h 1706045"/>
                <a:gd name="connsiteX18" fmla="*/ 1726086 w 2991215"/>
                <a:gd name="connsiteY18" fmla="*/ 185385 h 1706045"/>
                <a:gd name="connsiteX19" fmla="*/ 1761159 w 2991215"/>
                <a:gd name="connsiteY19" fmla="*/ 172859 h 1706045"/>
                <a:gd name="connsiteX20" fmla="*/ 1783706 w 2991215"/>
                <a:gd name="connsiteY20" fmla="*/ 192901 h 1706045"/>
                <a:gd name="connsiteX21" fmla="*/ 1886419 w 2991215"/>
                <a:gd name="connsiteY21" fmla="*/ 127766 h 1706045"/>
                <a:gd name="connsiteX22" fmla="*/ 1951555 w 2991215"/>
                <a:gd name="connsiteY22" fmla="*/ 152818 h 1706045"/>
                <a:gd name="connsiteX23" fmla="*/ 1926503 w 2991215"/>
                <a:gd name="connsiteY23" fmla="*/ 170354 h 1706045"/>
                <a:gd name="connsiteX24" fmla="*/ 1931513 w 2991215"/>
                <a:gd name="connsiteY24" fmla="*/ 227974 h 1706045"/>
                <a:gd name="connsiteX25" fmla="*/ 1861367 w 2991215"/>
                <a:gd name="connsiteY25" fmla="*/ 308141 h 1706045"/>
                <a:gd name="connsiteX26" fmla="*/ 1801242 w 2991215"/>
                <a:gd name="connsiteY26" fmla="*/ 328182 h 1706045"/>
                <a:gd name="connsiteX27" fmla="*/ 1701034 w 2991215"/>
                <a:gd name="connsiteY27" fmla="*/ 413359 h 1706045"/>
                <a:gd name="connsiteX28" fmla="*/ 1655940 w 2991215"/>
                <a:gd name="connsiteY28" fmla="*/ 408349 h 1706045"/>
                <a:gd name="connsiteX29" fmla="*/ 1610847 w 2991215"/>
                <a:gd name="connsiteY29" fmla="*/ 453442 h 1706045"/>
                <a:gd name="connsiteX30" fmla="*/ 1600826 w 2991215"/>
                <a:gd name="connsiteY30" fmla="*/ 491021 h 1706045"/>
                <a:gd name="connsiteX31" fmla="*/ 1573269 w 2991215"/>
                <a:gd name="connsiteY31" fmla="*/ 501041 h 1706045"/>
                <a:gd name="connsiteX32" fmla="*/ 1568258 w 2991215"/>
                <a:gd name="connsiteY32" fmla="*/ 533609 h 1706045"/>
                <a:gd name="connsiteX33" fmla="*/ 1555732 w 2991215"/>
                <a:gd name="connsiteY33" fmla="*/ 551145 h 1706045"/>
                <a:gd name="connsiteX34" fmla="*/ 1588300 w 2991215"/>
                <a:gd name="connsiteY34" fmla="*/ 573692 h 1706045"/>
                <a:gd name="connsiteX35" fmla="*/ 1663456 w 2991215"/>
                <a:gd name="connsiteY35" fmla="*/ 621291 h 1706045"/>
                <a:gd name="connsiteX36" fmla="*/ 1708550 w 2991215"/>
                <a:gd name="connsiteY36" fmla="*/ 648849 h 1706045"/>
                <a:gd name="connsiteX37" fmla="*/ 1773685 w 2991215"/>
                <a:gd name="connsiteY37" fmla="*/ 688932 h 1706045"/>
                <a:gd name="connsiteX38" fmla="*/ 1841326 w 2991215"/>
                <a:gd name="connsiteY38" fmla="*/ 681416 h 1706045"/>
                <a:gd name="connsiteX39" fmla="*/ 1966586 w 2991215"/>
                <a:gd name="connsiteY39" fmla="*/ 673901 h 1706045"/>
                <a:gd name="connsiteX40" fmla="*/ 2029216 w 2991215"/>
                <a:gd name="connsiteY40" fmla="*/ 631312 h 1706045"/>
                <a:gd name="connsiteX41" fmla="*/ 2046753 w 2991215"/>
                <a:gd name="connsiteY41" fmla="*/ 641333 h 1706045"/>
                <a:gd name="connsiteX42" fmla="*/ 2034227 w 2991215"/>
                <a:gd name="connsiteY42" fmla="*/ 668890 h 1706045"/>
                <a:gd name="connsiteX43" fmla="*/ 2054268 w 2991215"/>
                <a:gd name="connsiteY43" fmla="*/ 683921 h 1706045"/>
                <a:gd name="connsiteX44" fmla="*/ 2091846 w 2991215"/>
                <a:gd name="connsiteY44" fmla="*/ 656364 h 1706045"/>
                <a:gd name="connsiteX45" fmla="*/ 2106877 w 2991215"/>
                <a:gd name="connsiteY45" fmla="*/ 686427 h 1706045"/>
                <a:gd name="connsiteX46" fmla="*/ 2099362 w 2991215"/>
                <a:gd name="connsiteY46" fmla="*/ 718994 h 1706045"/>
                <a:gd name="connsiteX47" fmla="*/ 2101867 w 2991215"/>
                <a:gd name="connsiteY47" fmla="*/ 744046 h 1706045"/>
                <a:gd name="connsiteX48" fmla="*/ 2064289 w 2991215"/>
                <a:gd name="connsiteY48" fmla="*/ 774109 h 1706045"/>
                <a:gd name="connsiteX49" fmla="*/ 2079320 w 2991215"/>
                <a:gd name="connsiteY49" fmla="*/ 799161 h 1706045"/>
                <a:gd name="connsiteX50" fmla="*/ 2079320 w 2991215"/>
                <a:gd name="connsiteY50" fmla="*/ 799161 h 1706045"/>
                <a:gd name="connsiteX51" fmla="*/ 2069299 w 2991215"/>
                <a:gd name="connsiteY51" fmla="*/ 831729 h 1706045"/>
                <a:gd name="connsiteX52" fmla="*/ 2086836 w 2991215"/>
                <a:gd name="connsiteY52" fmla="*/ 851770 h 1706045"/>
                <a:gd name="connsiteX53" fmla="*/ 2066794 w 2991215"/>
                <a:gd name="connsiteY53" fmla="*/ 881833 h 1706045"/>
                <a:gd name="connsiteX54" fmla="*/ 2086836 w 2991215"/>
                <a:gd name="connsiteY54" fmla="*/ 904379 h 1706045"/>
                <a:gd name="connsiteX55" fmla="*/ 2084331 w 2991215"/>
                <a:gd name="connsiteY55" fmla="*/ 949473 h 1706045"/>
                <a:gd name="connsiteX56" fmla="*/ 2046753 w 2991215"/>
                <a:gd name="connsiteY56" fmla="*/ 1009598 h 1706045"/>
                <a:gd name="connsiteX57" fmla="*/ 2031721 w 2991215"/>
                <a:gd name="connsiteY57" fmla="*/ 1054692 h 1706045"/>
                <a:gd name="connsiteX58" fmla="*/ 2054268 w 2991215"/>
                <a:gd name="connsiteY58" fmla="*/ 1092270 h 1706045"/>
                <a:gd name="connsiteX59" fmla="*/ 2054268 w 2991215"/>
                <a:gd name="connsiteY59" fmla="*/ 1119827 h 1706045"/>
                <a:gd name="connsiteX60" fmla="*/ 2086836 w 2991215"/>
                <a:gd name="connsiteY60" fmla="*/ 1122332 h 1706045"/>
                <a:gd name="connsiteX61" fmla="*/ 2111888 w 2991215"/>
                <a:gd name="connsiteY61" fmla="*/ 1089765 h 1706045"/>
                <a:gd name="connsiteX62" fmla="*/ 2149466 w 2991215"/>
                <a:gd name="connsiteY62" fmla="*/ 1097280 h 1706045"/>
                <a:gd name="connsiteX63" fmla="*/ 2179528 w 2991215"/>
                <a:gd name="connsiteY63" fmla="*/ 1122332 h 1706045"/>
                <a:gd name="connsiteX64" fmla="*/ 2212096 w 2991215"/>
                <a:gd name="connsiteY64" fmla="*/ 1087259 h 1706045"/>
                <a:gd name="connsiteX65" fmla="*/ 2209591 w 2991215"/>
                <a:gd name="connsiteY65" fmla="*/ 1037155 h 1706045"/>
                <a:gd name="connsiteX66" fmla="*/ 2232138 w 2991215"/>
                <a:gd name="connsiteY66" fmla="*/ 999577 h 1706045"/>
                <a:gd name="connsiteX67" fmla="*/ 2212096 w 2991215"/>
                <a:gd name="connsiteY67" fmla="*/ 974525 h 1706045"/>
                <a:gd name="connsiteX68" fmla="*/ 2174518 w 2991215"/>
                <a:gd name="connsiteY68" fmla="*/ 982041 h 1706045"/>
                <a:gd name="connsiteX69" fmla="*/ 2159487 w 2991215"/>
                <a:gd name="connsiteY69" fmla="*/ 959494 h 1706045"/>
                <a:gd name="connsiteX70" fmla="*/ 2194560 w 2991215"/>
                <a:gd name="connsiteY70" fmla="*/ 914400 h 1706045"/>
                <a:gd name="connsiteX71" fmla="*/ 2209591 w 2991215"/>
                <a:gd name="connsiteY71" fmla="*/ 891853 h 1706045"/>
                <a:gd name="connsiteX72" fmla="*/ 2254685 w 2991215"/>
                <a:gd name="connsiteY72" fmla="*/ 861791 h 1706045"/>
                <a:gd name="connsiteX73" fmla="*/ 2292263 w 2991215"/>
                <a:gd name="connsiteY73" fmla="*/ 829223 h 1706045"/>
                <a:gd name="connsiteX74" fmla="*/ 2334851 w 2991215"/>
                <a:gd name="connsiteY74" fmla="*/ 836739 h 1706045"/>
                <a:gd name="connsiteX75" fmla="*/ 2364914 w 2991215"/>
                <a:gd name="connsiteY75" fmla="*/ 824213 h 1706045"/>
                <a:gd name="connsiteX76" fmla="*/ 2382450 w 2991215"/>
                <a:gd name="connsiteY76" fmla="*/ 841749 h 1706045"/>
                <a:gd name="connsiteX77" fmla="*/ 2347377 w 2991215"/>
                <a:gd name="connsiteY77" fmla="*/ 876822 h 1706045"/>
                <a:gd name="connsiteX78" fmla="*/ 2329841 w 2991215"/>
                <a:gd name="connsiteY78" fmla="*/ 906885 h 1706045"/>
                <a:gd name="connsiteX79" fmla="*/ 2322325 w 2991215"/>
                <a:gd name="connsiteY79" fmla="*/ 931937 h 1706045"/>
                <a:gd name="connsiteX80" fmla="*/ 2302284 w 2991215"/>
                <a:gd name="connsiteY80" fmla="*/ 944463 h 1706045"/>
                <a:gd name="connsiteX81" fmla="*/ 2272221 w 2991215"/>
                <a:gd name="connsiteY81" fmla="*/ 924421 h 1706045"/>
                <a:gd name="connsiteX82" fmla="*/ 2249674 w 2991215"/>
                <a:gd name="connsiteY82" fmla="*/ 951978 h 1706045"/>
                <a:gd name="connsiteX83" fmla="*/ 2262200 w 2991215"/>
                <a:gd name="connsiteY83" fmla="*/ 974525 h 1706045"/>
                <a:gd name="connsiteX84" fmla="*/ 2282242 w 2991215"/>
                <a:gd name="connsiteY84" fmla="*/ 977030 h 1706045"/>
                <a:gd name="connsiteX85" fmla="*/ 2339862 w 2991215"/>
                <a:gd name="connsiteY85" fmla="*/ 1029640 h 1706045"/>
                <a:gd name="connsiteX86" fmla="*/ 2412513 w 2991215"/>
                <a:gd name="connsiteY86" fmla="*/ 1027135 h 1706045"/>
                <a:gd name="connsiteX87" fmla="*/ 2422533 w 2991215"/>
                <a:gd name="connsiteY87" fmla="*/ 1039661 h 1706045"/>
                <a:gd name="connsiteX88" fmla="*/ 2359903 w 2991215"/>
                <a:gd name="connsiteY88" fmla="*/ 1082249 h 1706045"/>
                <a:gd name="connsiteX89" fmla="*/ 2339862 w 2991215"/>
                <a:gd name="connsiteY89" fmla="*/ 1109806 h 1706045"/>
                <a:gd name="connsiteX90" fmla="*/ 2337356 w 2991215"/>
                <a:gd name="connsiteY90" fmla="*/ 1157405 h 1706045"/>
                <a:gd name="connsiteX91" fmla="*/ 2322325 w 2991215"/>
                <a:gd name="connsiteY91" fmla="*/ 1189973 h 1706045"/>
                <a:gd name="connsiteX92" fmla="*/ 2287252 w 2991215"/>
                <a:gd name="connsiteY92" fmla="*/ 1212520 h 1706045"/>
                <a:gd name="connsiteX93" fmla="*/ 2239653 w 2991215"/>
                <a:gd name="connsiteY93" fmla="*/ 1210015 h 1706045"/>
                <a:gd name="connsiteX94" fmla="*/ 2209591 w 2991215"/>
                <a:gd name="connsiteY94" fmla="*/ 1235067 h 1706045"/>
                <a:gd name="connsiteX95" fmla="*/ 2197065 w 2991215"/>
                <a:gd name="connsiteY95" fmla="*/ 1250098 h 1706045"/>
                <a:gd name="connsiteX96" fmla="*/ 2237148 w 2991215"/>
                <a:gd name="connsiteY96" fmla="*/ 1272645 h 1706045"/>
                <a:gd name="connsiteX97" fmla="*/ 2279737 w 2991215"/>
                <a:gd name="connsiteY97" fmla="*/ 1262624 h 1706045"/>
                <a:gd name="connsiteX98" fmla="*/ 2334851 w 2991215"/>
                <a:gd name="connsiteY98" fmla="*/ 1255108 h 1706045"/>
                <a:gd name="connsiteX99" fmla="*/ 2417523 w 2991215"/>
                <a:gd name="connsiteY99" fmla="*/ 1262624 h 1706045"/>
                <a:gd name="connsiteX100" fmla="*/ 2472637 w 2991215"/>
                <a:gd name="connsiteY100" fmla="*/ 1217530 h 1706045"/>
                <a:gd name="connsiteX101" fmla="*/ 2560320 w 2991215"/>
                <a:gd name="connsiteY101" fmla="*/ 1147384 h 1706045"/>
                <a:gd name="connsiteX102" fmla="*/ 2582867 w 2991215"/>
                <a:gd name="connsiteY102" fmla="*/ 1069723 h 1706045"/>
                <a:gd name="connsiteX103" fmla="*/ 2622950 w 2991215"/>
                <a:gd name="connsiteY103" fmla="*/ 1024629 h 1706045"/>
                <a:gd name="connsiteX104" fmla="*/ 2658023 w 2991215"/>
                <a:gd name="connsiteY104" fmla="*/ 1002082 h 1706045"/>
                <a:gd name="connsiteX105" fmla="*/ 2675559 w 2991215"/>
                <a:gd name="connsiteY105" fmla="*/ 1027135 h 1706045"/>
                <a:gd name="connsiteX106" fmla="*/ 2660528 w 2991215"/>
                <a:gd name="connsiteY106" fmla="*/ 1057197 h 1706045"/>
                <a:gd name="connsiteX107" fmla="*/ 2660528 w 2991215"/>
                <a:gd name="connsiteY107" fmla="*/ 1107301 h 1706045"/>
                <a:gd name="connsiteX108" fmla="*/ 2642991 w 2991215"/>
                <a:gd name="connsiteY108" fmla="*/ 1142374 h 1706045"/>
                <a:gd name="connsiteX109" fmla="*/ 2620445 w 2991215"/>
                <a:gd name="connsiteY109" fmla="*/ 1164921 h 1706045"/>
                <a:gd name="connsiteX110" fmla="*/ 2585372 w 2991215"/>
                <a:gd name="connsiteY110" fmla="*/ 1202499 h 1706045"/>
                <a:gd name="connsiteX111" fmla="*/ 2585372 w 2991215"/>
                <a:gd name="connsiteY111" fmla="*/ 1232561 h 1706045"/>
                <a:gd name="connsiteX112" fmla="*/ 2552804 w 2991215"/>
                <a:gd name="connsiteY112" fmla="*/ 1260119 h 1706045"/>
                <a:gd name="connsiteX113" fmla="*/ 2577856 w 2991215"/>
                <a:gd name="connsiteY113" fmla="*/ 1280160 h 1706045"/>
                <a:gd name="connsiteX114" fmla="*/ 2630465 w 2991215"/>
                <a:gd name="connsiteY114" fmla="*/ 1267634 h 1706045"/>
                <a:gd name="connsiteX115" fmla="*/ 2645497 w 2991215"/>
                <a:gd name="connsiteY115" fmla="*/ 1242582 h 1706045"/>
                <a:gd name="connsiteX116" fmla="*/ 2648002 w 2991215"/>
                <a:gd name="connsiteY116" fmla="*/ 1215025 h 1706045"/>
                <a:gd name="connsiteX117" fmla="*/ 2668044 w 2991215"/>
                <a:gd name="connsiteY117" fmla="*/ 1189973 h 1706045"/>
                <a:gd name="connsiteX118" fmla="*/ 2663033 w 2991215"/>
                <a:gd name="connsiteY118" fmla="*/ 1157405 h 1706045"/>
                <a:gd name="connsiteX119" fmla="*/ 2690590 w 2991215"/>
                <a:gd name="connsiteY119" fmla="*/ 1129848 h 1706045"/>
                <a:gd name="connsiteX120" fmla="*/ 2683075 w 2991215"/>
                <a:gd name="connsiteY120" fmla="*/ 1062207 h 1706045"/>
                <a:gd name="connsiteX121" fmla="*/ 2723158 w 2991215"/>
                <a:gd name="connsiteY121" fmla="*/ 992062 h 1706045"/>
                <a:gd name="connsiteX122" fmla="*/ 2723158 w 2991215"/>
                <a:gd name="connsiteY122" fmla="*/ 959494 h 1706045"/>
                <a:gd name="connsiteX123" fmla="*/ 2683075 w 2991215"/>
                <a:gd name="connsiteY123" fmla="*/ 964504 h 1706045"/>
                <a:gd name="connsiteX124" fmla="*/ 2695601 w 2991215"/>
                <a:gd name="connsiteY124" fmla="*/ 929432 h 1706045"/>
                <a:gd name="connsiteX125" fmla="*/ 2690590 w 2991215"/>
                <a:gd name="connsiteY125" fmla="*/ 861791 h 1706045"/>
                <a:gd name="connsiteX126" fmla="*/ 2668044 w 2991215"/>
                <a:gd name="connsiteY126" fmla="*/ 849265 h 1706045"/>
                <a:gd name="connsiteX127" fmla="*/ 2708127 w 2991215"/>
                <a:gd name="connsiteY127" fmla="*/ 811687 h 1706045"/>
                <a:gd name="connsiteX128" fmla="*/ 2803325 w 2991215"/>
                <a:gd name="connsiteY128" fmla="*/ 869307 h 1706045"/>
                <a:gd name="connsiteX129" fmla="*/ 2820861 w 2991215"/>
                <a:gd name="connsiteY129" fmla="*/ 906885 h 1706045"/>
                <a:gd name="connsiteX130" fmla="*/ 2848418 w 2991215"/>
                <a:gd name="connsiteY130" fmla="*/ 891853 h 1706045"/>
                <a:gd name="connsiteX131" fmla="*/ 2941111 w 2991215"/>
                <a:gd name="connsiteY131" fmla="*/ 889348 h 1706045"/>
                <a:gd name="connsiteX132" fmla="*/ 2958647 w 2991215"/>
                <a:gd name="connsiteY132" fmla="*/ 859286 h 1706045"/>
                <a:gd name="connsiteX133" fmla="*/ 2991215 w 2991215"/>
                <a:gd name="connsiteY133" fmla="*/ 856781 h 1706045"/>
                <a:gd name="connsiteX134" fmla="*/ 2991215 w 2991215"/>
                <a:gd name="connsiteY134" fmla="*/ 911895 h 1706045"/>
                <a:gd name="connsiteX135" fmla="*/ 2983699 w 2991215"/>
                <a:gd name="connsiteY135" fmla="*/ 941958 h 1706045"/>
                <a:gd name="connsiteX136" fmla="*/ 2973679 w 2991215"/>
                <a:gd name="connsiteY136" fmla="*/ 974525 h 1706045"/>
                <a:gd name="connsiteX137" fmla="*/ 2921069 w 2991215"/>
                <a:gd name="connsiteY137" fmla="*/ 1042166 h 1706045"/>
                <a:gd name="connsiteX138" fmla="*/ 2855934 w 2991215"/>
                <a:gd name="connsiteY138" fmla="*/ 1077239 h 1706045"/>
                <a:gd name="connsiteX139" fmla="*/ 2833387 w 2991215"/>
                <a:gd name="connsiteY139" fmla="*/ 1064713 h 1706045"/>
                <a:gd name="connsiteX140" fmla="*/ 2800819 w 2991215"/>
                <a:gd name="connsiteY140" fmla="*/ 1029640 h 1706045"/>
                <a:gd name="connsiteX141" fmla="*/ 2735684 w 2991215"/>
                <a:gd name="connsiteY141" fmla="*/ 1082249 h 1706045"/>
                <a:gd name="connsiteX142" fmla="*/ 2728168 w 2991215"/>
                <a:gd name="connsiteY142" fmla="*/ 1132353 h 1706045"/>
                <a:gd name="connsiteX143" fmla="*/ 2750715 w 2991215"/>
                <a:gd name="connsiteY143" fmla="*/ 1159910 h 1706045"/>
                <a:gd name="connsiteX144" fmla="*/ 2738189 w 2991215"/>
                <a:gd name="connsiteY144" fmla="*/ 1199994 h 1706045"/>
                <a:gd name="connsiteX145" fmla="*/ 2735684 w 2991215"/>
                <a:gd name="connsiteY145" fmla="*/ 1235067 h 1706045"/>
                <a:gd name="connsiteX146" fmla="*/ 2720653 w 2991215"/>
                <a:gd name="connsiteY146" fmla="*/ 1255108 h 1706045"/>
                <a:gd name="connsiteX147" fmla="*/ 2678064 w 2991215"/>
                <a:gd name="connsiteY147" fmla="*/ 1275150 h 1706045"/>
                <a:gd name="connsiteX148" fmla="*/ 2650507 w 2991215"/>
                <a:gd name="connsiteY148" fmla="*/ 1310223 h 1706045"/>
                <a:gd name="connsiteX149" fmla="*/ 2640486 w 2991215"/>
                <a:gd name="connsiteY149" fmla="*/ 1355316 h 1706045"/>
                <a:gd name="connsiteX150" fmla="*/ 2637981 w 2991215"/>
                <a:gd name="connsiteY150" fmla="*/ 1400410 h 1706045"/>
                <a:gd name="connsiteX151" fmla="*/ 2582867 w 2991215"/>
                <a:gd name="connsiteY151" fmla="*/ 1390389 h 1706045"/>
                <a:gd name="connsiteX152" fmla="*/ 2530257 w 2991215"/>
                <a:gd name="connsiteY152" fmla="*/ 1448009 h 1706045"/>
                <a:gd name="connsiteX153" fmla="*/ 2480153 w 2991215"/>
                <a:gd name="connsiteY153" fmla="*/ 1505629 h 1706045"/>
                <a:gd name="connsiteX154" fmla="*/ 2382450 w 2991215"/>
                <a:gd name="connsiteY154" fmla="*/ 1550722 h 1706045"/>
                <a:gd name="connsiteX155" fmla="*/ 2294768 w 2991215"/>
                <a:gd name="connsiteY155" fmla="*/ 1543207 h 1706045"/>
                <a:gd name="connsiteX156" fmla="*/ 2259695 w 2991215"/>
                <a:gd name="connsiteY156" fmla="*/ 1495608 h 1706045"/>
                <a:gd name="connsiteX157" fmla="*/ 2156982 w 2991215"/>
                <a:gd name="connsiteY157" fmla="*/ 1470556 h 1706045"/>
                <a:gd name="connsiteX158" fmla="*/ 2126919 w 2991215"/>
                <a:gd name="connsiteY158" fmla="*/ 1440493 h 1706045"/>
                <a:gd name="connsiteX159" fmla="*/ 2099362 w 2991215"/>
                <a:gd name="connsiteY159" fmla="*/ 1440493 h 1706045"/>
                <a:gd name="connsiteX160" fmla="*/ 2076815 w 2991215"/>
                <a:gd name="connsiteY160" fmla="*/ 1480577 h 1706045"/>
                <a:gd name="connsiteX161" fmla="*/ 2024206 w 2991215"/>
                <a:gd name="connsiteY161" fmla="*/ 1455525 h 1706045"/>
                <a:gd name="connsiteX162" fmla="*/ 2009174 w 2991215"/>
                <a:gd name="connsiteY162" fmla="*/ 1488092 h 1706045"/>
                <a:gd name="connsiteX163" fmla="*/ 1996648 w 2991215"/>
                <a:gd name="connsiteY163" fmla="*/ 1505629 h 1706045"/>
                <a:gd name="connsiteX164" fmla="*/ 1856357 w 2991215"/>
                <a:gd name="connsiteY164" fmla="*/ 1573269 h 1706045"/>
                <a:gd name="connsiteX165" fmla="*/ 1728591 w 2991215"/>
                <a:gd name="connsiteY165" fmla="*/ 1701035 h 1706045"/>
                <a:gd name="connsiteX166" fmla="*/ 1680993 w 2991215"/>
                <a:gd name="connsiteY166" fmla="*/ 1706045 h 1706045"/>
                <a:gd name="connsiteX167" fmla="*/ 1640909 w 2991215"/>
                <a:gd name="connsiteY167" fmla="*/ 1668467 h 1706045"/>
                <a:gd name="connsiteX168" fmla="*/ 1648425 w 2991215"/>
                <a:gd name="connsiteY168" fmla="*/ 1608342 h 1706045"/>
                <a:gd name="connsiteX169" fmla="*/ 1625878 w 2991215"/>
                <a:gd name="connsiteY169" fmla="*/ 1580785 h 1706045"/>
                <a:gd name="connsiteX170" fmla="*/ 1560743 w 2991215"/>
                <a:gd name="connsiteY170" fmla="*/ 1580785 h 1706045"/>
                <a:gd name="connsiteX171" fmla="*/ 1475566 w 2991215"/>
                <a:gd name="connsiteY171" fmla="*/ 1588301 h 1706045"/>
                <a:gd name="connsiteX172" fmla="*/ 1442998 w 2991215"/>
                <a:gd name="connsiteY172" fmla="*/ 1523165 h 1706045"/>
                <a:gd name="connsiteX173" fmla="*/ 1410430 w 2991215"/>
                <a:gd name="connsiteY173" fmla="*/ 1478072 h 1706045"/>
                <a:gd name="connsiteX174" fmla="*/ 1442998 w 2991215"/>
                <a:gd name="connsiteY174" fmla="*/ 1427967 h 1706045"/>
                <a:gd name="connsiteX175" fmla="*/ 1430472 w 2991215"/>
                <a:gd name="connsiteY175" fmla="*/ 1392895 h 1706045"/>
                <a:gd name="connsiteX176" fmla="*/ 1400410 w 2991215"/>
                <a:gd name="connsiteY176" fmla="*/ 1352811 h 1706045"/>
                <a:gd name="connsiteX177" fmla="*/ 1400410 w 2991215"/>
                <a:gd name="connsiteY177" fmla="*/ 1352811 h 1706045"/>
                <a:gd name="connsiteX178" fmla="*/ 1437988 w 2991215"/>
                <a:gd name="connsiteY178" fmla="*/ 1342790 h 1706045"/>
                <a:gd name="connsiteX179" fmla="*/ 1432977 w 2991215"/>
                <a:gd name="connsiteY179" fmla="*/ 1305212 h 1706045"/>
                <a:gd name="connsiteX180" fmla="*/ 1400410 w 2991215"/>
                <a:gd name="connsiteY180" fmla="*/ 1267634 h 1706045"/>
                <a:gd name="connsiteX181" fmla="*/ 1395399 w 2991215"/>
                <a:gd name="connsiteY181" fmla="*/ 1240077 h 1706045"/>
                <a:gd name="connsiteX182" fmla="*/ 1367842 w 2991215"/>
                <a:gd name="connsiteY182" fmla="*/ 1240077 h 1706045"/>
                <a:gd name="connsiteX183" fmla="*/ 1340285 w 2991215"/>
                <a:gd name="connsiteY183" fmla="*/ 1227551 h 1706045"/>
                <a:gd name="connsiteX184" fmla="*/ 1330264 w 2991215"/>
                <a:gd name="connsiteY184" fmla="*/ 1167426 h 1706045"/>
                <a:gd name="connsiteX185" fmla="*/ 1297696 w 2991215"/>
                <a:gd name="connsiteY185" fmla="*/ 1182457 h 1706045"/>
                <a:gd name="connsiteX186" fmla="*/ 1257613 w 2991215"/>
                <a:gd name="connsiteY186" fmla="*/ 1255108 h 1706045"/>
                <a:gd name="connsiteX187" fmla="*/ 1154899 w 2991215"/>
                <a:gd name="connsiteY187" fmla="*/ 1307718 h 1706045"/>
                <a:gd name="connsiteX188" fmla="*/ 1127342 w 2991215"/>
                <a:gd name="connsiteY188" fmla="*/ 1300202 h 1706045"/>
                <a:gd name="connsiteX189" fmla="*/ 1097280 w 2991215"/>
                <a:gd name="connsiteY189" fmla="*/ 1265129 h 1706045"/>
                <a:gd name="connsiteX190" fmla="*/ 1057196 w 2991215"/>
                <a:gd name="connsiteY190" fmla="*/ 1270139 h 1706045"/>
                <a:gd name="connsiteX191" fmla="*/ 1022124 w 2991215"/>
                <a:gd name="connsiteY191" fmla="*/ 1222541 h 1706045"/>
                <a:gd name="connsiteX192" fmla="*/ 987051 w 2991215"/>
                <a:gd name="connsiteY192" fmla="*/ 1227551 h 1706045"/>
                <a:gd name="connsiteX193" fmla="*/ 969514 w 2991215"/>
                <a:gd name="connsiteY193" fmla="*/ 1257613 h 1706045"/>
                <a:gd name="connsiteX194" fmla="*/ 929431 w 2991215"/>
                <a:gd name="connsiteY194" fmla="*/ 1252603 h 1706045"/>
                <a:gd name="connsiteX195" fmla="*/ 871811 w 2991215"/>
                <a:gd name="connsiteY195" fmla="*/ 1295192 h 1706045"/>
                <a:gd name="connsiteX196" fmla="*/ 864296 w 2991215"/>
                <a:gd name="connsiteY196" fmla="*/ 1337780 h 1706045"/>
                <a:gd name="connsiteX197" fmla="*/ 836738 w 2991215"/>
                <a:gd name="connsiteY197" fmla="*/ 1380369 h 1706045"/>
                <a:gd name="connsiteX198" fmla="*/ 801665 w 2991215"/>
                <a:gd name="connsiteY198" fmla="*/ 1370348 h 1706045"/>
                <a:gd name="connsiteX199" fmla="*/ 779119 w 2991215"/>
                <a:gd name="connsiteY199" fmla="*/ 1345296 h 1706045"/>
                <a:gd name="connsiteX200" fmla="*/ 746551 w 2991215"/>
                <a:gd name="connsiteY200" fmla="*/ 1370348 h 1706045"/>
                <a:gd name="connsiteX201" fmla="*/ 708973 w 2991215"/>
                <a:gd name="connsiteY201" fmla="*/ 1370348 h 1706045"/>
                <a:gd name="connsiteX202" fmla="*/ 671395 w 2991215"/>
                <a:gd name="connsiteY202" fmla="*/ 1397905 h 1706045"/>
                <a:gd name="connsiteX203" fmla="*/ 631311 w 2991215"/>
                <a:gd name="connsiteY203" fmla="*/ 1382874 h 1706045"/>
                <a:gd name="connsiteX204" fmla="*/ 596239 w 2991215"/>
                <a:gd name="connsiteY204" fmla="*/ 1382874 h 1706045"/>
                <a:gd name="connsiteX205" fmla="*/ 561166 w 2991215"/>
                <a:gd name="connsiteY205" fmla="*/ 1357822 h 1706045"/>
                <a:gd name="connsiteX206" fmla="*/ 531103 w 2991215"/>
                <a:gd name="connsiteY206" fmla="*/ 1377863 h 1706045"/>
                <a:gd name="connsiteX207" fmla="*/ 493525 w 2991215"/>
                <a:gd name="connsiteY207" fmla="*/ 1370348 h 1706045"/>
                <a:gd name="connsiteX208" fmla="*/ 468473 w 2991215"/>
                <a:gd name="connsiteY208" fmla="*/ 1410431 h 1706045"/>
                <a:gd name="connsiteX209" fmla="*/ 438411 w 2991215"/>
                <a:gd name="connsiteY209" fmla="*/ 1427967 h 1706045"/>
                <a:gd name="connsiteX210" fmla="*/ 413359 w 2991215"/>
                <a:gd name="connsiteY210" fmla="*/ 1402915 h 1706045"/>
                <a:gd name="connsiteX211" fmla="*/ 393317 w 2991215"/>
                <a:gd name="connsiteY211" fmla="*/ 1337780 h 1706045"/>
                <a:gd name="connsiteX212" fmla="*/ 345718 w 2991215"/>
                <a:gd name="connsiteY212" fmla="*/ 1360327 h 1706045"/>
                <a:gd name="connsiteX213" fmla="*/ 315656 w 2991215"/>
                <a:gd name="connsiteY213" fmla="*/ 1365337 h 1706045"/>
                <a:gd name="connsiteX214" fmla="*/ 288098 w 2991215"/>
                <a:gd name="connsiteY214" fmla="*/ 1340285 h 1706045"/>
                <a:gd name="connsiteX215" fmla="*/ 323171 w 2991215"/>
                <a:gd name="connsiteY215" fmla="*/ 1300202 h 1706045"/>
                <a:gd name="connsiteX216" fmla="*/ 320666 w 2991215"/>
                <a:gd name="connsiteY216" fmla="*/ 1237572 h 1706045"/>
                <a:gd name="connsiteX217" fmla="*/ 305635 w 2991215"/>
                <a:gd name="connsiteY217" fmla="*/ 1207509 h 1706045"/>
                <a:gd name="connsiteX218" fmla="*/ 323171 w 2991215"/>
                <a:gd name="connsiteY218" fmla="*/ 1162416 h 1706045"/>
                <a:gd name="connsiteX219" fmla="*/ 280583 w 2991215"/>
                <a:gd name="connsiteY219" fmla="*/ 1107301 h 1706045"/>
                <a:gd name="connsiteX220" fmla="*/ 285593 w 2991215"/>
                <a:gd name="connsiteY220" fmla="*/ 1029640 h 1706045"/>
                <a:gd name="connsiteX221" fmla="*/ 250520 w 2991215"/>
                <a:gd name="connsiteY221" fmla="*/ 999577 h 1706045"/>
                <a:gd name="connsiteX222" fmla="*/ 207932 w 2991215"/>
                <a:gd name="connsiteY222" fmla="*/ 997072 h 1706045"/>
                <a:gd name="connsiteX223" fmla="*/ 167848 w 2991215"/>
                <a:gd name="connsiteY223" fmla="*/ 1007093 h 1706045"/>
                <a:gd name="connsiteX224" fmla="*/ 142796 w 2991215"/>
                <a:gd name="connsiteY224" fmla="*/ 1002082 h 1706045"/>
                <a:gd name="connsiteX225" fmla="*/ 97703 w 2991215"/>
                <a:gd name="connsiteY225" fmla="*/ 977030 h 1706045"/>
                <a:gd name="connsiteX226" fmla="*/ 72651 w 2991215"/>
                <a:gd name="connsiteY226" fmla="*/ 949473 h 1706045"/>
                <a:gd name="connsiteX227" fmla="*/ 32567 w 2991215"/>
                <a:gd name="connsiteY227" fmla="*/ 939452 h 1706045"/>
                <a:gd name="connsiteX228" fmla="*/ 0 w 2991215"/>
                <a:gd name="connsiteY228" fmla="*/ 891853 h 1706045"/>
                <a:gd name="connsiteX229" fmla="*/ 22547 w 2991215"/>
                <a:gd name="connsiteY229" fmla="*/ 849265 h 1706045"/>
                <a:gd name="connsiteX230" fmla="*/ 72651 w 2991215"/>
                <a:gd name="connsiteY230" fmla="*/ 766593 h 1706045"/>
                <a:gd name="connsiteX231" fmla="*/ 110229 w 2991215"/>
                <a:gd name="connsiteY231" fmla="*/ 736531 h 1706045"/>
                <a:gd name="connsiteX232" fmla="*/ 140291 w 2991215"/>
                <a:gd name="connsiteY232" fmla="*/ 731520 h 1706045"/>
                <a:gd name="connsiteX233" fmla="*/ 175364 w 2991215"/>
                <a:gd name="connsiteY233" fmla="*/ 711479 h 1706045"/>
                <a:gd name="connsiteX234" fmla="*/ 222963 w 2991215"/>
                <a:gd name="connsiteY234" fmla="*/ 729015 h 1706045"/>
                <a:gd name="connsiteX235" fmla="*/ 268057 w 2991215"/>
                <a:gd name="connsiteY235" fmla="*/ 698953 h 1706045"/>
                <a:gd name="connsiteX236" fmla="*/ 255531 w 2991215"/>
                <a:gd name="connsiteY236" fmla="*/ 658869 h 1706045"/>
                <a:gd name="connsiteX237" fmla="*/ 260541 w 2991215"/>
                <a:gd name="connsiteY237" fmla="*/ 633817 h 1706045"/>
                <a:gd name="connsiteX238" fmla="*/ 285593 w 2991215"/>
                <a:gd name="connsiteY238" fmla="*/ 591229 h 1706045"/>
                <a:gd name="connsiteX239" fmla="*/ 270562 w 2991215"/>
                <a:gd name="connsiteY239" fmla="*/ 561166 h 1706045"/>
                <a:gd name="connsiteX240" fmla="*/ 308140 w 2991215"/>
                <a:gd name="connsiteY240" fmla="*/ 536114 h 1706045"/>
                <a:gd name="connsiteX241" fmla="*/ 365760 w 2991215"/>
                <a:gd name="connsiteY241" fmla="*/ 501041 h 1706045"/>
                <a:gd name="connsiteX242" fmla="*/ 430895 w 2991215"/>
                <a:gd name="connsiteY242" fmla="*/ 508557 h 1706045"/>
                <a:gd name="connsiteX243" fmla="*/ 438411 w 2991215"/>
                <a:gd name="connsiteY243" fmla="*/ 473484 h 1706045"/>
                <a:gd name="connsiteX244" fmla="*/ 501041 w 2991215"/>
                <a:gd name="connsiteY244" fmla="*/ 450937 h 1706045"/>
                <a:gd name="connsiteX245" fmla="*/ 516072 w 2991215"/>
                <a:gd name="connsiteY245" fmla="*/ 430896 h 1706045"/>
                <a:gd name="connsiteX246" fmla="*/ 566176 w 2991215"/>
                <a:gd name="connsiteY246" fmla="*/ 393318 h 1706045"/>
                <a:gd name="connsiteX247" fmla="*/ 568681 w 2991215"/>
                <a:gd name="connsiteY247" fmla="*/ 345719 h 1706045"/>
                <a:gd name="connsiteX248" fmla="*/ 598744 w 2991215"/>
                <a:gd name="connsiteY248" fmla="*/ 343213 h 1706045"/>
                <a:gd name="connsiteX249" fmla="*/ 626301 w 2991215"/>
                <a:gd name="connsiteY249" fmla="*/ 325677 h 1706045"/>
                <a:gd name="connsiteX250" fmla="*/ 678910 w 2991215"/>
                <a:gd name="connsiteY250" fmla="*/ 343213 h 1706045"/>
                <a:gd name="connsiteX251" fmla="*/ 701457 w 2991215"/>
                <a:gd name="connsiteY251" fmla="*/ 288099 h 1706045"/>
                <a:gd name="connsiteX252" fmla="*/ 681416 w 2991215"/>
                <a:gd name="connsiteY252" fmla="*/ 243005 h 1706045"/>
                <a:gd name="connsiteX253" fmla="*/ 711478 w 2991215"/>
                <a:gd name="connsiteY253" fmla="*/ 237995 h 1706045"/>
                <a:gd name="connsiteX254" fmla="*/ 776613 w 2991215"/>
                <a:gd name="connsiteY254" fmla="*/ 237995 h 1706045"/>
                <a:gd name="connsiteX255" fmla="*/ 774108 w 2991215"/>
                <a:gd name="connsiteY255" fmla="*/ 227974 h 1706045"/>
                <a:gd name="connsiteX256" fmla="*/ 779119 w 2991215"/>
                <a:gd name="connsiteY256" fmla="*/ 227974 h 1706045"/>
                <a:gd name="connsiteX257" fmla="*/ 774108 w 2991215"/>
                <a:gd name="connsiteY257" fmla="*/ 230479 h 1706045"/>
                <a:gd name="connsiteX258" fmla="*/ 811686 w 2991215"/>
                <a:gd name="connsiteY258" fmla="*/ 180375 h 1706045"/>
                <a:gd name="connsiteX259" fmla="*/ 834233 w 2991215"/>
                <a:gd name="connsiteY259" fmla="*/ 182880 h 1706045"/>
                <a:gd name="connsiteX260" fmla="*/ 874316 w 2991215"/>
                <a:gd name="connsiteY260" fmla="*/ 190396 h 1706045"/>
                <a:gd name="connsiteX261" fmla="*/ 884337 w 2991215"/>
                <a:gd name="connsiteY261" fmla="*/ 147807 h 1706045"/>
                <a:gd name="connsiteX262" fmla="*/ 846759 w 2991215"/>
                <a:gd name="connsiteY262" fmla="*/ 125261 h 1706045"/>
                <a:gd name="connsiteX263" fmla="*/ 801665 w 2991215"/>
                <a:gd name="connsiteY263" fmla="*/ 112735 h 1706045"/>
                <a:gd name="connsiteX264" fmla="*/ 804171 w 2991215"/>
                <a:gd name="connsiteY264" fmla="*/ 42589 h 1706045"/>
                <a:gd name="connsiteX0" fmla="*/ 804171 w 2991215"/>
                <a:gd name="connsiteY0" fmla="*/ 42589 h 1706045"/>
                <a:gd name="connsiteX1" fmla="*/ 879327 w 2991215"/>
                <a:gd name="connsiteY1" fmla="*/ 32568 h 1706045"/>
                <a:gd name="connsiteX2" fmla="*/ 964504 w 2991215"/>
                <a:gd name="connsiteY2" fmla="*/ 37578 h 1706045"/>
                <a:gd name="connsiteX3" fmla="*/ 1007092 w 2991215"/>
                <a:gd name="connsiteY3" fmla="*/ 0 h 1706045"/>
                <a:gd name="connsiteX4" fmla="*/ 1037155 w 2991215"/>
                <a:gd name="connsiteY4" fmla="*/ 0 h 1706045"/>
                <a:gd name="connsiteX5" fmla="*/ 1079743 w 2991215"/>
                <a:gd name="connsiteY5" fmla="*/ 32568 h 1706045"/>
                <a:gd name="connsiteX6" fmla="*/ 1187467 w 2991215"/>
                <a:gd name="connsiteY6" fmla="*/ 35073 h 1706045"/>
                <a:gd name="connsiteX7" fmla="*/ 1207509 w 2991215"/>
                <a:gd name="connsiteY7" fmla="*/ 10021 h 1706045"/>
                <a:gd name="connsiteX8" fmla="*/ 1242582 w 2991215"/>
                <a:gd name="connsiteY8" fmla="*/ 7516 h 1706045"/>
                <a:gd name="connsiteX9" fmla="*/ 1352811 w 2991215"/>
                <a:gd name="connsiteY9" fmla="*/ 70146 h 1706045"/>
                <a:gd name="connsiteX10" fmla="*/ 1448008 w 2991215"/>
                <a:gd name="connsiteY10" fmla="*/ 90188 h 1706045"/>
                <a:gd name="connsiteX11" fmla="*/ 1483081 w 2991215"/>
                <a:gd name="connsiteY11" fmla="*/ 50104 h 1706045"/>
                <a:gd name="connsiteX12" fmla="*/ 1518154 w 2991215"/>
                <a:gd name="connsiteY12" fmla="*/ 45094 h 1706045"/>
                <a:gd name="connsiteX13" fmla="*/ 1595816 w 2991215"/>
                <a:gd name="connsiteY13" fmla="*/ 92693 h 1706045"/>
                <a:gd name="connsiteX14" fmla="*/ 1638404 w 2991215"/>
                <a:gd name="connsiteY14" fmla="*/ 62630 h 1706045"/>
                <a:gd name="connsiteX15" fmla="*/ 1668467 w 2991215"/>
                <a:gd name="connsiteY15" fmla="*/ 72651 h 1706045"/>
                <a:gd name="connsiteX16" fmla="*/ 1691013 w 2991215"/>
                <a:gd name="connsiteY16" fmla="*/ 112735 h 1706045"/>
                <a:gd name="connsiteX17" fmla="*/ 1686003 w 2991215"/>
                <a:gd name="connsiteY17" fmla="*/ 177870 h 1706045"/>
                <a:gd name="connsiteX18" fmla="*/ 1726086 w 2991215"/>
                <a:gd name="connsiteY18" fmla="*/ 185385 h 1706045"/>
                <a:gd name="connsiteX19" fmla="*/ 1761159 w 2991215"/>
                <a:gd name="connsiteY19" fmla="*/ 172859 h 1706045"/>
                <a:gd name="connsiteX20" fmla="*/ 1783706 w 2991215"/>
                <a:gd name="connsiteY20" fmla="*/ 192901 h 1706045"/>
                <a:gd name="connsiteX21" fmla="*/ 1886419 w 2991215"/>
                <a:gd name="connsiteY21" fmla="*/ 127766 h 1706045"/>
                <a:gd name="connsiteX22" fmla="*/ 1951555 w 2991215"/>
                <a:gd name="connsiteY22" fmla="*/ 152818 h 1706045"/>
                <a:gd name="connsiteX23" fmla="*/ 1926503 w 2991215"/>
                <a:gd name="connsiteY23" fmla="*/ 170354 h 1706045"/>
                <a:gd name="connsiteX24" fmla="*/ 1931513 w 2991215"/>
                <a:gd name="connsiteY24" fmla="*/ 227974 h 1706045"/>
                <a:gd name="connsiteX25" fmla="*/ 1861367 w 2991215"/>
                <a:gd name="connsiteY25" fmla="*/ 308141 h 1706045"/>
                <a:gd name="connsiteX26" fmla="*/ 1801242 w 2991215"/>
                <a:gd name="connsiteY26" fmla="*/ 328182 h 1706045"/>
                <a:gd name="connsiteX27" fmla="*/ 1701034 w 2991215"/>
                <a:gd name="connsiteY27" fmla="*/ 413359 h 1706045"/>
                <a:gd name="connsiteX28" fmla="*/ 1655940 w 2991215"/>
                <a:gd name="connsiteY28" fmla="*/ 408349 h 1706045"/>
                <a:gd name="connsiteX29" fmla="*/ 1610847 w 2991215"/>
                <a:gd name="connsiteY29" fmla="*/ 453442 h 1706045"/>
                <a:gd name="connsiteX30" fmla="*/ 1600826 w 2991215"/>
                <a:gd name="connsiteY30" fmla="*/ 491021 h 1706045"/>
                <a:gd name="connsiteX31" fmla="*/ 1573269 w 2991215"/>
                <a:gd name="connsiteY31" fmla="*/ 501041 h 1706045"/>
                <a:gd name="connsiteX32" fmla="*/ 1568258 w 2991215"/>
                <a:gd name="connsiteY32" fmla="*/ 533609 h 1706045"/>
                <a:gd name="connsiteX33" fmla="*/ 1555732 w 2991215"/>
                <a:gd name="connsiteY33" fmla="*/ 551145 h 1706045"/>
                <a:gd name="connsiteX34" fmla="*/ 1588300 w 2991215"/>
                <a:gd name="connsiteY34" fmla="*/ 573692 h 1706045"/>
                <a:gd name="connsiteX35" fmla="*/ 1663456 w 2991215"/>
                <a:gd name="connsiteY35" fmla="*/ 621291 h 1706045"/>
                <a:gd name="connsiteX36" fmla="*/ 1708550 w 2991215"/>
                <a:gd name="connsiteY36" fmla="*/ 648849 h 1706045"/>
                <a:gd name="connsiteX37" fmla="*/ 1773685 w 2991215"/>
                <a:gd name="connsiteY37" fmla="*/ 688932 h 1706045"/>
                <a:gd name="connsiteX38" fmla="*/ 1841326 w 2991215"/>
                <a:gd name="connsiteY38" fmla="*/ 681416 h 1706045"/>
                <a:gd name="connsiteX39" fmla="*/ 1966586 w 2991215"/>
                <a:gd name="connsiteY39" fmla="*/ 673901 h 1706045"/>
                <a:gd name="connsiteX40" fmla="*/ 2029216 w 2991215"/>
                <a:gd name="connsiteY40" fmla="*/ 631312 h 1706045"/>
                <a:gd name="connsiteX41" fmla="*/ 2046753 w 2991215"/>
                <a:gd name="connsiteY41" fmla="*/ 641333 h 1706045"/>
                <a:gd name="connsiteX42" fmla="*/ 2034227 w 2991215"/>
                <a:gd name="connsiteY42" fmla="*/ 668890 h 1706045"/>
                <a:gd name="connsiteX43" fmla="*/ 2054268 w 2991215"/>
                <a:gd name="connsiteY43" fmla="*/ 683921 h 1706045"/>
                <a:gd name="connsiteX44" fmla="*/ 2091846 w 2991215"/>
                <a:gd name="connsiteY44" fmla="*/ 656364 h 1706045"/>
                <a:gd name="connsiteX45" fmla="*/ 2106877 w 2991215"/>
                <a:gd name="connsiteY45" fmla="*/ 686427 h 1706045"/>
                <a:gd name="connsiteX46" fmla="*/ 2099362 w 2991215"/>
                <a:gd name="connsiteY46" fmla="*/ 718994 h 1706045"/>
                <a:gd name="connsiteX47" fmla="*/ 2101867 w 2991215"/>
                <a:gd name="connsiteY47" fmla="*/ 744046 h 1706045"/>
                <a:gd name="connsiteX48" fmla="*/ 2064289 w 2991215"/>
                <a:gd name="connsiteY48" fmla="*/ 774109 h 1706045"/>
                <a:gd name="connsiteX49" fmla="*/ 2079320 w 2991215"/>
                <a:gd name="connsiteY49" fmla="*/ 799161 h 1706045"/>
                <a:gd name="connsiteX50" fmla="*/ 2079320 w 2991215"/>
                <a:gd name="connsiteY50" fmla="*/ 799161 h 1706045"/>
                <a:gd name="connsiteX51" fmla="*/ 2069299 w 2991215"/>
                <a:gd name="connsiteY51" fmla="*/ 831729 h 1706045"/>
                <a:gd name="connsiteX52" fmla="*/ 2086836 w 2991215"/>
                <a:gd name="connsiteY52" fmla="*/ 851770 h 1706045"/>
                <a:gd name="connsiteX53" fmla="*/ 2066794 w 2991215"/>
                <a:gd name="connsiteY53" fmla="*/ 881833 h 1706045"/>
                <a:gd name="connsiteX54" fmla="*/ 2086836 w 2991215"/>
                <a:gd name="connsiteY54" fmla="*/ 904379 h 1706045"/>
                <a:gd name="connsiteX55" fmla="*/ 2084331 w 2991215"/>
                <a:gd name="connsiteY55" fmla="*/ 949473 h 1706045"/>
                <a:gd name="connsiteX56" fmla="*/ 2046753 w 2991215"/>
                <a:gd name="connsiteY56" fmla="*/ 1009598 h 1706045"/>
                <a:gd name="connsiteX57" fmla="*/ 2031721 w 2991215"/>
                <a:gd name="connsiteY57" fmla="*/ 1054692 h 1706045"/>
                <a:gd name="connsiteX58" fmla="*/ 2054268 w 2991215"/>
                <a:gd name="connsiteY58" fmla="*/ 1092270 h 1706045"/>
                <a:gd name="connsiteX59" fmla="*/ 2054268 w 2991215"/>
                <a:gd name="connsiteY59" fmla="*/ 1119827 h 1706045"/>
                <a:gd name="connsiteX60" fmla="*/ 2086836 w 2991215"/>
                <a:gd name="connsiteY60" fmla="*/ 1122332 h 1706045"/>
                <a:gd name="connsiteX61" fmla="*/ 2111888 w 2991215"/>
                <a:gd name="connsiteY61" fmla="*/ 1089765 h 1706045"/>
                <a:gd name="connsiteX62" fmla="*/ 2149466 w 2991215"/>
                <a:gd name="connsiteY62" fmla="*/ 1097280 h 1706045"/>
                <a:gd name="connsiteX63" fmla="*/ 2179528 w 2991215"/>
                <a:gd name="connsiteY63" fmla="*/ 1122332 h 1706045"/>
                <a:gd name="connsiteX64" fmla="*/ 2212096 w 2991215"/>
                <a:gd name="connsiteY64" fmla="*/ 1087259 h 1706045"/>
                <a:gd name="connsiteX65" fmla="*/ 2209591 w 2991215"/>
                <a:gd name="connsiteY65" fmla="*/ 1037155 h 1706045"/>
                <a:gd name="connsiteX66" fmla="*/ 2232138 w 2991215"/>
                <a:gd name="connsiteY66" fmla="*/ 999577 h 1706045"/>
                <a:gd name="connsiteX67" fmla="*/ 2212096 w 2991215"/>
                <a:gd name="connsiteY67" fmla="*/ 974525 h 1706045"/>
                <a:gd name="connsiteX68" fmla="*/ 2174518 w 2991215"/>
                <a:gd name="connsiteY68" fmla="*/ 982041 h 1706045"/>
                <a:gd name="connsiteX69" fmla="*/ 2159487 w 2991215"/>
                <a:gd name="connsiteY69" fmla="*/ 959494 h 1706045"/>
                <a:gd name="connsiteX70" fmla="*/ 2194560 w 2991215"/>
                <a:gd name="connsiteY70" fmla="*/ 914400 h 1706045"/>
                <a:gd name="connsiteX71" fmla="*/ 2209591 w 2991215"/>
                <a:gd name="connsiteY71" fmla="*/ 891853 h 1706045"/>
                <a:gd name="connsiteX72" fmla="*/ 2254685 w 2991215"/>
                <a:gd name="connsiteY72" fmla="*/ 861791 h 1706045"/>
                <a:gd name="connsiteX73" fmla="*/ 2292263 w 2991215"/>
                <a:gd name="connsiteY73" fmla="*/ 829223 h 1706045"/>
                <a:gd name="connsiteX74" fmla="*/ 2334851 w 2991215"/>
                <a:gd name="connsiteY74" fmla="*/ 836739 h 1706045"/>
                <a:gd name="connsiteX75" fmla="*/ 2364914 w 2991215"/>
                <a:gd name="connsiteY75" fmla="*/ 824213 h 1706045"/>
                <a:gd name="connsiteX76" fmla="*/ 2382450 w 2991215"/>
                <a:gd name="connsiteY76" fmla="*/ 841749 h 1706045"/>
                <a:gd name="connsiteX77" fmla="*/ 2347377 w 2991215"/>
                <a:gd name="connsiteY77" fmla="*/ 876822 h 1706045"/>
                <a:gd name="connsiteX78" fmla="*/ 2329841 w 2991215"/>
                <a:gd name="connsiteY78" fmla="*/ 906885 h 1706045"/>
                <a:gd name="connsiteX79" fmla="*/ 2322325 w 2991215"/>
                <a:gd name="connsiteY79" fmla="*/ 931937 h 1706045"/>
                <a:gd name="connsiteX80" fmla="*/ 2302284 w 2991215"/>
                <a:gd name="connsiteY80" fmla="*/ 944463 h 1706045"/>
                <a:gd name="connsiteX81" fmla="*/ 2272221 w 2991215"/>
                <a:gd name="connsiteY81" fmla="*/ 924421 h 1706045"/>
                <a:gd name="connsiteX82" fmla="*/ 2249674 w 2991215"/>
                <a:gd name="connsiteY82" fmla="*/ 951978 h 1706045"/>
                <a:gd name="connsiteX83" fmla="*/ 2262200 w 2991215"/>
                <a:gd name="connsiteY83" fmla="*/ 974525 h 1706045"/>
                <a:gd name="connsiteX84" fmla="*/ 2282242 w 2991215"/>
                <a:gd name="connsiteY84" fmla="*/ 977030 h 1706045"/>
                <a:gd name="connsiteX85" fmla="*/ 2339862 w 2991215"/>
                <a:gd name="connsiteY85" fmla="*/ 1029640 h 1706045"/>
                <a:gd name="connsiteX86" fmla="*/ 2412513 w 2991215"/>
                <a:gd name="connsiteY86" fmla="*/ 1027135 h 1706045"/>
                <a:gd name="connsiteX87" fmla="*/ 2422533 w 2991215"/>
                <a:gd name="connsiteY87" fmla="*/ 1039661 h 1706045"/>
                <a:gd name="connsiteX88" fmla="*/ 2359903 w 2991215"/>
                <a:gd name="connsiteY88" fmla="*/ 1082249 h 1706045"/>
                <a:gd name="connsiteX89" fmla="*/ 2339862 w 2991215"/>
                <a:gd name="connsiteY89" fmla="*/ 1109806 h 1706045"/>
                <a:gd name="connsiteX90" fmla="*/ 2337356 w 2991215"/>
                <a:gd name="connsiteY90" fmla="*/ 1157405 h 1706045"/>
                <a:gd name="connsiteX91" fmla="*/ 2322325 w 2991215"/>
                <a:gd name="connsiteY91" fmla="*/ 1189973 h 1706045"/>
                <a:gd name="connsiteX92" fmla="*/ 2287252 w 2991215"/>
                <a:gd name="connsiteY92" fmla="*/ 1212520 h 1706045"/>
                <a:gd name="connsiteX93" fmla="*/ 2239653 w 2991215"/>
                <a:gd name="connsiteY93" fmla="*/ 1210015 h 1706045"/>
                <a:gd name="connsiteX94" fmla="*/ 2209591 w 2991215"/>
                <a:gd name="connsiteY94" fmla="*/ 1235067 h 1706045"/>
                <a:gd name="connsiteX95" fmla="*/ 2197065 w 2991215"/>
                <a:gd name="connsiteY95" fmla="*/ 1250098 h 1706045"/>
                <a:gd name="connsiteX96" fmla="*/ 2237148 w 2991215"/>
                <a:gd name="connsiteY96" fmla="*/ 1272645 h 1706045"/>
                <a:gd name="connsiteX97" fmla="*/ 2279737 w 2991215"/>
                <a:gd name="connsiteY97" fmla="*/ 1262624 h 1706045"/>
                <a:gd name="connsiteX98" fmla="*/ 2334851 w 2991215"/>
                <a:gd name="connsiteY98" fmla="*/ 1255108 h 1706045"/>
                <a:gd name="connsiteX99" fmla="*/ 2417523 w 2991215"/>
                <a:gd name="connsiteY99" fmla="*/ 1262624 h 1706045"/>
                <a:gd name="connsiteX100" fmla="*/ 2472637 w 2991215"/>
                <a:gd name="connsiteY100" fmla="*/ 1217530 h 1706045"/>
                <a:gd name="connsiteX101" fmla="*/ 2560320 w 2991215"/>
                <a:gd name="connsiteY101" fmla="*/ 1147384 h 1706045"/>
                <a:gd name="connsiteX102" fmla="*/ 2582867 w 2991215"/>
                <a:gd name="connsiteY102" fmla="*/ 1069723 h 1706045"/>
                <a:gd name="connsiteX103" fmla="*/ 2622950 w 2991215"/>
                <a:gd name="connsiteY103" fmla="*/ 1024629 h 1706045"/>
                <a:gd name="connsiteX104" fmla="*/ 2658023 w 2991215"/>
                <a:gd name="connsiteY104" fmla="*/ 1002082 h 1706045"/>
                <a:gd name="connsiteX105" fmla="*/ 2675559 w 2991215"/>
                <a:gd name="connsiteY105" fmla="*/ 1027135 h 1706045"/>
                <a:gd name="connsiteX106" fmla="*/ 2660528 w 2991215"/>
                <a:gd name="connsiteY106" fmla="*/ 1057197 h 1706045"/>
                <a:gd name="connsiteX107" fmla="*/ 2660528 w 2991215"/>
                <a:gd name="connsiteY107" fmla="*/ 1107301 h 1706045"/>
                <a:gd name="connsiteX108" fmla="*/ 2642991 w 2991215"/>
                <a:gd name="connsiteY108" fmla="*/ 1142374 h 1706045"/>
                <a:gd name="connsiteX109" fmla="*/ 2620445 w 2991215"/>
                <a:gd name="connsiteY109" fmla="*/ 1164921 h 1706045"/>
                <a:gd name="connsiteX110" fmla="*/ 2585372 w 2991215"/>
                <a:gd name="connsiteY110" fmla="*/ 1202499 h 1706045"/>
                <a:gd name="connsiteX111" fmla="*/ 2585372 w 2991215"/>
                <a:gd name="connsiteY111" fmla="*/ 1232561 h 1706045"/>
                <a:gd name="connsiteX112" fmla="*/ 2552804 w 2991215"/>
                <a:gd name="connsiteY112" fmla="*/ 1260119 h 1706045"/>
                <a:gd name="connsiteX113" fmla="*/ 2577856 w 2991215"/>
                <a:gd name="connsiteY113" fmla="*/ 1280160 h 1706045"/>
                <a:gd name="connsiteX114" fmla="*/ 2630465 w 2991215"/>
                <a:gd name="connsiteY114" fmla="*/ 1267634 h 1706045"/>
                <a:gd name="connsiteX115" fmla="*/ 2645497 w 2991215"/>
                <a:gd name="connsiteY115" fmla="*/ 1242582 h 1706045"/>
                <a:gd name="connsiteX116" fmla="*/ 2648002 w 2991215"/>
                <a:gd name="connsiteY116" fmla="*/ 1215025 h 1706045"/>
                <a:gd name="connsiteX117" fmla="*/ 2668044 w 2991215"/>
                <a:gd name="connsiteY117" fmla="*/ 1189973 h 1706045"/>
                <a:gd name="connsiteX118" fmla="*/ 2663033 w 2991215"/>
                <a:gd name="connsiteY118" fmla="*/ 1157405 h 1706045"/>
                <a:gd name="connsiteX119" fmla="*/ 2690590 w 2991215"/>
                <a:gd name="connsiteY119" fmla="*/ 1129848 h 1706045"/>
                <a:gd name="connsiteX120" fmla="*/ 2683075 w 2991215"/>
                <a:gd name="connsiteY120" fmla="*/ 1062207 h 1706045"/>
                <a:gd name="connsiteX121" fmla="*/ 2723158 w 2991215"/>
                <a:gd name="connsiteY121" fmla="*/ 992062 h 1706045"/>
                <a:gd name="connsiteX122" fmla="*/ 2723158 w 2991215"/>
                <a:gd name="connsiteY122" fmla="*/ 959494 h 1706045"/>
                <a:gd name="connsiteX123" fmla="*/ 2683075 w 2991215"/>
                <a:gd name="connsiteY123" fmla="*/ 964504 h 1706045"/>
                <a:gd name="connsiteX124" fmla="*/ 2695601 w 2991215"/>
                <a:gd name="connsiteY124" fmla="*/ 929432 h 1706045"/>
                <a:gd name="connsiteX125" fmla="*/ 2690590 w 2991215"/>
                <a:gd name="connsiteY125" fmla="*/ 861791 h 1706045"/>
                <a:gd name="connsiteX126" fmla="*/ 2668044 w 2991215"/>
                <a:gd name="connsiteY126" fmla="*/ 849265 h 1706045"/>
                <a:gd name="connsiteX127" fmla="*/ 2708127 w 2991215"/>
                <a:gd name="connsiteY127" fmla="*/ 811687 h 1706045"/>
                <a:gd name="connsiteX128" fmla="*/ 2803325 w 2991215"/>
                <a:gd name="connsiteY128" fmla="*/ 869307 h 1706045"/>
                <a:gd name="connsiteX129" fmla="*/ 2820861 w 2991215"/>
                <a:gd name="connsiteY129" fmla="*/ 906885 h 1706045"/>
                <a:gd name="connsiteX130" fmla="*/ 2848418 w 2991215"/>
                <a:gd name="connsiteY130" fmla="*/ 891853 h 1706045"/>
                <a:gd name="connsiteX131" fmla="*/ 2941111 w 2991215"/>
                <a:gd name="connsiteY131" fmla="*/ 889348 h 1706045"/>
                <a:gd name="connsiteX132" fmla="*/ 2958647 w 2991215"/>
                <a:gd name="connsiteY132" fmla="*/ 859286 h 1706045"/>
                <a:gd name="connsiteX133" fmla="*/ 2991215 w 2991215"/>
                <a:gd name="connsiteY133" fmla="*/ 856781 h 1706045"/>
                <a:gd name="connsiteX134" fmla="*/ 2991215 w 2991215"/>
                <a:gd name="connsiteY134" fmla="*/ 911895 h 1706045"/>
                <a:gd name="connsiteX135" fmla="*/ 2983699 w 2991215"/>
                <a:gd name="connsiteY135" fmla="*/ 941958 h 1706045"/>
                <a:gd name="connsiteX136" fmla="*/ 2973679 w 2991215"/>
                <a:gd name="connsiteY136" fmla="*/ 974525 h 1706045"/>
                <a:gd name="connsiteX137" fmla="*/ 2921069 w 2991215"/>
                <a:gd name="connsiteY137" fmla="*/ 1042166 h 1706045"/>
                <a:gd name="connsiteX138" fmla="*/ 2855934 w 2991215"/>
                <a:gd name="connsiteY138" fmla="*/ 1077239 h 1706045"/>
                <a:gd name="connsiteX139" fmla="*/ 2833387 w 2991215"/>
                <a:gd name="connsiteY139" fmla="*/ 1064713 h 1706045"/>
                <a:gd name="connsiteX140" fmla="*/ 2800819 w 2991215"/>
                <a:gd name="connsiteY140" fmla="*/ 1029640 h 1706045"/>
                <a:gd name="connsiteX141" fmla="*/ 2735684 w 2991215"/>
                <a:gd name="connsiteY141" fmla="*/ 1082249 h 1706045"/>
                <a:gd name="connsiteX142" fmla="*/ 2728168 w 2991215"/>
                <a:gd name="connsiteY142" fmla="*/ 1132353 h 1706045"/>
                <a:gd name="connsiteX143" fmla="*/ 2750715 w 2991215"/>
                <a:gd name="connsiteY143" fmla="*/ 1159910 h 1706045"/>
                <a:gd name="connsiteX144" fmla="*/ 2738189 w 2991215"/>
                <a:gd name="connsiteY144" fmla="*/ 1199994 h 1706045"/>
                <a:gd name="connsiteX145" fmla="*/ 2735684 w 2991215"/>
                <a:gd name="connsiteY145" fmla="*/ 1235067 h 1706045"/>
                <a:gd name="connsiteX146" fmla="*/ 2720653 w 2991215"/>
                <a:gd name="connsiteY146" fmla="*/ 1255108 h 1706045"/>
                <a:gd name="connsiteX147" fmla="*/ 2678064 w 2991215"/>
                <a:gd name="connsiteY147" fmla="*/ 1275150 h 1706045"/>
                <a:gd name="connsiteX148" fmla="*/ 2650507 w 2991215"/>
                <a:gd name="connsiteY148" fmla="*/ 1310223 h 1706045"/>
                <a:gd name="connsiteX149" fmla="*/ 2640486 w 2991215"/>
                <a:gd name="connsiteY149" fmla="*/ 1355316 h 1706045"/>
                <a:gd name="connsiteX150" fmla="*/ 2637981 w 2991215"/>
                <a:gd name="connsiteY150" fmla="*/ 1400410 h 1706045"/>
                <a:gd name="connsiteX151" fmla="*/ 2582867 w 2991215"/>
                <a:gd name="connsiteY151" fmla="*/ 1390389 h 1706045"/>
                <a:gd name="connsiteX152" fmla="*/ 2530257 w 2991215"/>
                <a:gd name="connsiteY152" fmla="*/ 1448009 h 1706045"/>
                <a:gd name="connsiteX153" fmla="*/ 2480153 w 2991215"/>
                <a:gd name="connsiteY153" fmla="*/ 1505629 h 1706045"/>
                <a:gd name="connsiteX154" fmla="*/ 2382450 w 2991215"/>
                <a:gd name="connsiteY154" fmla="*/ 1550722 h 1706045"/>
                <a:gd name="connsiteX155" fmla="*/ 2294768 w 2991215"/>
                <a:gd name="connsiteY155" fmla="*/ 1543207 h 1706045"/>
                <a:gd name="connsiteX156" fmla="*/ 2259695 w 2991215"/>
                <a:gd name="connsiteY156" fmla="*/ 1495608 h 1706045"/>
                <a:gd name="connsiteX157" fmla="*/ 2156982 w 2991215"/>
                <a:gd name="connsiteY157" fmla="*/ 1470556 h 1706045"/>
                <a:gd name="connsiteX158" fmla="*/ 2126919 w 2991215"/>
                <a:gd name="connsiteY158" fmla="*/ 1440493 h 1706045"/>
                <a:gd name="connsiteX159" fmla="*/ 2099362 w 2991215"/>
                <a:gd name="connsiteY159" fmla="*/ 1440493 h 1706045"/>
                <a:gd name="connsiteX160" fmla="*/ 2076815 w 2991215"/>
                <a:gd name="connsiteY160" fmla="*/ 1480577 h 1706045"/>
                <a:gd name="connsiteX161" fmla="*/ 2024206 w 2991215"/>
                <a:gd name="connsiteY161" fmla="*/ 1455525 h 1706045"/>
                <a:gd name="connsiteX162" fmla="*/ 2009174 w 2991215"/>
                <a:gd name="connsiteY162" fmla="*/ 1488092 h 1706045"/>
                <a:gd name="connsiteX163" fmla="*/ 1996648 w 2991215"/>
                <a:gd name="connsiteY163" fmla="*/ 1505629 h 1706045"/>
                <a:gd name="connsiteX164" fmla="*/ 1856357 w 2991215"/>
                <a:gd name="connsiteY164" fmla="*/ 1573269 h 1706045"/>
                <a:gd name="connsiteX165" fmla="*/ 1728591 w 2991215"/>
                <a:gd name="connsiteY165" fmla="*/ 1701035 h 1706045"/>
                <a:gd name="connsiteX166" fmla="*/ 1680993 w 2991215"/>
                <a:gd name="connsiteY166" fmla="*/ 1706045 h 1706045"/>
                <a:gd name="connsiteX167" fmla="*/ 1640909 w 2991215"/>
                <a:gd name="connsiteY167" fmla="*/ 1668467 h 1706045"/>
                <a:gd name="connsiteX168" fmla="*/ 1648425 w 2991215"/>
                <a:gd name="connsiteY168" fmla="*/ 1608342 h 1706045"/>
                <a:gd name="connsiteX169" fmla="*/ 1625878 w 2991215"/>
                <a:gd name="connsiteY169" fmla="*/ 1580785 h 1706045"/>
                <a:gd name="connsiteX170" fmla="*/ 1560743 w 2991215"/>
                <a:gd name="connsiteY170" fmla="*/ 1580785 h 1706045"/>
                <a:gd name="connsiteX171" fmla="*/ 1475566 w 2991215"/>
                <a:gd name="connsiteY171" fmla="*/ 1588301 h 1706045"/>
                <a:gd name="connsiteX172" fmla="*/ 1442998 w 2991215"/>
                <a:gd name="connsiteY172" fmla="*/ 1523165 h 1706045"/>
                <a:gd name="connsiteX173" fmla="*/ 1410430 w 2991215"/>
                <a:gd name="connsiteY173" fmla="*/ 1478072 h 1706045"/>
                <a:gd name="connsiteX174" fmla="*/ 1442998 w 2991215"/>
                <a:gd name="connsiteY174" fmla="*/ 1427967 h 1706045"/>
                <a:gd name="connsiteX175" fmla="*/ 1430472 w 2991215"/>
                <a:gd name="connsiteY175" fmla="*/ 1392895 h 1706045"/>
                <a:gd name="connsiteX176" fmla="*/ 1400410 w 2991215"/>
                <a:gd name="connsiteY176" fmla="*/ 1352811 h 1706045"/>
                <a:gd name="connsiteX177" fmla="*/ 1400410 w 2991215"/>
                <a:gd name="connsiteY177" fmla="*/ 1352811 h 1706045"/>
                <a:gd name="connsiteX178" fmla="*/ 1437988 w 2991215"/>
                <a:gd name="connsiteY178" fmla="*/ 1342790 h 1706045"/>
                <a:gd name="connsiteX179" fmla="*/ 1432977 w 2991215"/>
                <a:gd name="connsiteY179" fmla="*/ 1305212 h 1706045"/>
                <a:gd name="connsiteX180" fmla="*/ 1400410 w 2991215"/>
                <a:gd name="connsiteY180" fmla="*/ 1267634 h 1706045"/>
                <a:gd name="connsiteX181" fmla="*/ 1395399 w 2991215"/>
                <a:gd name="connsiteY181" fmla="*/ 1240077 h 1706045"/>
                <a:gd name="connsiteX182" fmla="*/ 1367842 w 2991215"/>
                <a:gd name="connsiteY182" fmla="*/ 1240077 h 1706045"/>
                <a:gd name="connsiteX183" fmla="*/ 1340285 w 2991215"/>
                <a:gd name="connsiteY183" fmla="*/ 1227551 h 1706045"/>
                <a:gd name="connsiteX184" fmla="*/ 1330264 w 2991215"/>
                <a:gd name="connsiteY184" fmla="*/ 1167426 h 1706045"/>
                <a:gd name="connsiteX185" fmla="*/ 1297696 w 2991215"/>
                <a:gd name="connsiteY185" fmla="*/ 1182457 h 1706045"/>
                <a:gd name="connsiteX186" fmla="*/ 1257613 w 2991215"/>
                <a:gd name="connsiteY186" fmla="*/ 1255108 h 1706045"/>
                <a:gd name="connsiteX187" fmla="*/ 1154899 w 2991215"/>
                <a:gd name="connsiteY187" fmla="*/ 1307718 h 1706045"/>
                <a:gd name="connsiteX188" fmla="*/ 1127342 w 2991215"/>
                <a:gd name="connsiteY188" fmla="*/ 1300202 h 1706045"/>
                <a:gd name="connsiteX189" fmla="*/ 1097280 w 2991215"/>
                <a:gd name="connsiteY189" fmla="*/ 1265129 h 1706045"/>
                <a:gd name="connsiteX190" fmla="*/ 1057196 w 2991215"/>
                <a:gd name="connsiteY190" fmla="*/ 1270139 h 1706045"/>
                <a:gd name="connsiteX191" fmla="*/ 1022124 w 2991215"/>
                <a:gd name="connsiteY191" fmla="*/ 1222541 h 1706045"/>
                <a:gd name="connsiteX192" fmla="*/ 987051 w 2991215"/>
                <a:gd name="connsiteY192" fmla="*/ 1227551 h 1706045"/>
                <a:gd name="connsiteX193" fmla="*/ 969514 w 2991215"/>
                <a:gd name="connsiteY193" fmla="*/ 1257613 h 1706045"/>
                <a:gd name="connsiteX194" fmla="*/ 929431 w 2991215"/>
                <a:gd name="connsiteY194" fmla="*/ 1252603 h 1706045"/>
                <a:gd name="connsiteX195" fmla="*/ 871811 w 2991215"/>
                <a:gd name="connsiteY195" fmla="*/ 1295192 h 1706045"/>
                <a:gd name="connsiteX196" fmla="*/ 864296 w 2991215"/>
                <a:gd name="connsiteY196" fmla="*/ 1337780 h 1706045"/>
                <a:gd name="connsiteX197" fmla="*/ 836738 w 2991215"/>
                <a:gd name="connsiteY197" fmla="*/ 1380369 h 1706045"/>
                <a:gd name="connsiteX198" fmla="*/ 801665 w 2991215"/>
                <a:gd name="connsiteY198" fmla="*/ 1370348 h 1706045"/>
                <a:gd name="connsiteX199" fmla="*/ 779119 w 2991215"/>
                <a:gd name="connsiteY199" fmla="*/ 1345296 h 1706045"/>
                <a:gd name="connsiteX200" fmla="*/ 746551 w 2991215"/>
                <a:gd name="connsiteY200" fmla="*/ 1370348 h 1706045"/>
                <a:gd name="connsiteX201" fmla="*/ 708973 w 2991215"/>
                <a:gd name="connsiteY201" fmla="*/ 1370348 h 1706045"/>
                <a:gd name="connsiteX202" fmla="*/ 671395 w 2991215"/>
                <a:gd name="connsiteY202" fmla="*/ 1397905 h 1706045"/>
                <a:gd name="connsiteX203" fmla="*/ 631311 w 2991215"/>
                <a:gd name="connsiteY203" fmla="*/ 1382874 h 1706045"/>
                <a:gd name="connsiteX204" fmla="*/ 596239 w 2991215"/>
                <a:gd name="connsiteY204" fmla="*/ 1382874 h 1706045"/>
                <a:gd name="connsiteX205" fmla="*/ 561166 w 2991215"/>
                <a:gd name="connsiteY205" fmla="*/ 1357822 h 1706045"/>
                <a:gd name="connsiteX206" fmla="*/ 531103 w 2991215"/>
                <a:gd name="connsiteY206" fmla="*/ 1377863 h 1706045"/>
                <a:gd name="connsiteX207" fmla="*/ 493525 w 2991215"/>
                <a:gd name="connsiteY207" fmla="*/ 1370348 h 1706045"/>
                <a:gd name="connsiteX208" fmla="*/ 468473 w 2991215"/>
                <a:gd name="connsiteY208" fmla="*/ 1410431 h 1706045"/>
                <a:gd name="connsiteX209" fmla="*/ 438411 w 2991215"/>
                <a:gd name="connsiteY209" fmla="*/ 1427967 h 1706045"/>
                <a:gd name="connsiteX210" fmla="*/ 413359 w 2991215"/>
                <a:gd name="connsiteY210" fmla="*/ 1402915 h 1706045"/>
                <a:gd name="connsiteX211" fmla="*/ 393317 w 2991215"/>
                <a:gd name="connsiteY211" fmla="*/ 1337780 h 1706045"/>
                <a:gd name="connsiteX212" fmla="*/ 345718 w 2991215"/>
                <a:gd name="connsiteY212" fmla="*/ 1360327 h 1706045"/>
                <a:gd name="connsiteX213" fmla="*/ 315656 w 2991215"/>
                <a:gd name="connsiteY213" fmla="*/ 1365337 h 1706045"/>
                <a:gd name="connsiteX214" fmla="*/ 288098 w 2991215"/>
                <a:gd name="connsiteY214" fmla="*/ 1340285 h 1706045"/>
                <a:gd name="connsiteX215" fmla="*/ 323171 w 2991215"/>
                <a:gd name="connsiteY215" fmla="*/ 1300202 h 1706045"/>
                <a:gd name="connsiteX216" fmla="*/ 320666 w 2991215"/>
                <a:gd name="connsiteY216" fmla="*/ 1237572 h 1706045"/>
                <a:gd name="connsiteX217" fmla="*/ 305635 w 2991215"/>
                <a:gd name="connsiteY217" fmla="*/ 1207509 h 1706045"/>
                <a:gd name="connsiteX218" fmla="*/ 323171 w 2991215"/>
                <a:gd name="connsiteY218" fmla="*/ 1162416 h 1706045"/>
                <a:gd name="connsiteX219" fmla="*/ 280583 w 2991215"/>
                <a:gd name="connsiteY219" fmla="*/ 1107301 h 1706045"/>
                <a:gd name="connsiteX220" fmla="*/ 285593 w 2991215"/>
                <a:gd name="connsiteY220" fmla="*/ 1029640 h 1706045"/>
                <a:gd name="connsiteX221" fmla="*/ 250520 w 2991215"/>
                <a:gd name="connsiteY221" fmla="*/ 999577 h 1706045"/>
                <a:gd name="connsiteX222" fmla="*/ 207932 w 2991215"/>
                <a:gd name="connsiteY222" fmla="*/ 997072 h 1706045"/>
                <a:gd name="connsiteX223" fmla="*/ 167848 w 2991215"/>
                <a:gd name="connsiteY223" fmla="*/ 1007093 h 1706045"/>
                <a:gd name="connsiteX224" fmla="*/ 142796 w 2991215"/>
                <a:gd name="connsiteY224" fmla="*/ 1002082 h 1706045"/>
                <a:gd name="connsiteX225" fmla="*/ 97703 w 2991215"/>
                <a:gd name="connsiteY225" fmla="*/ 977030 h 1706045"/>
                <a:gd name="connsiteX226" fmla="*/ 72651 w 2991215"/>
                <a:gd name="connsiteY226" fmla="*/ 949473 h 1706045"/>
                <a:gd name="connsiteX227" fmla="*/ 32567 w 2991215"/>
                <a:gd name="connsiteY227" fmla="*/ 939452 h 1706045"/>
                <a:gd name="connsiteX228" fmla="*/ 0 w 2991215"/>
                <a:gd name="connsiteY228" fmla="*/ 891853 h 1706045"/>
                <a:gd name="connsiteX229" fmla="*/ 22547 w 2991215"/>
                <a:gd name="connsiteY229" fmla="*/ 849265 h 1706045"/>
                <a:gd name="connsiteX230" fmla="*/ 72651 w 2991215"/>
                <a:gd name="connsiteY230" fmla="*/ 766593 h 1706045"/>
                <a:gd name="connsiteX231" fmla="*/ 110229 w 2991215"/>
                <a:gd name="connsiteY231" fmla="*/ 736531 h 1706045"/>
                <a:gd name="connsiteX232" fmla="*/ 140291 w 2991215"/>
                <a:gd name="connsiteY232" fmla="*/ 731520 h 1706045"/>
                <a:gd name="connsiteX233" fmla="*/ 175364 w 2991215"/>
                <a:gd name="connsiteY233" fmla="*/ 711479 h 1706045"/>
                <a:gd name="connsiteX234" fmla="*/ 222963 w 2991215"/>
                <a:gd name="connsiteY234" fmla="*/ 729015 h 1706045"/>
                <a:gd name="connsiteX235" fmla="*/ 268057 w 2991215"/>
                <a:gd name="connsiteY235" fmla="*/ 698953 h 1706045"/>
                <a:gd name="connsiteX236" fmla="*/ 255531 w 2991215"/>
                <a:gd name="connsiteY236" fmla="*/ 658869 h 1706045"/>
                <a:gd name="connsiteX237" fmla="*/ 260541 w 2991215"/>
                <a:gd name="connsiteY237" fmla="*/ 633817 h 1706045"/>
                <a:gd name="connsiteX238" fmla="*/ 285593 w 2991215"/>
                <a:gd name="connsiteY238" fmla="*/ 591229 h 1706045"/>
                <a:gd name="connsiteX239" fmla="*/ 270562 w 2991215"/>
                <a:gd name="connsiteY239" fmla="*/ 561166 h 1706045"/>
                <a:gd name="connsiteX240" fmla="*/ 308140 w 2991215"/>
                <a:gd name="connsiteY240" fmla="*/ 536114 h 1706045"/>
                <a:gd name="connsiteX241" fmla="*/ 365760 w 2991215"/>
                <a:gd name="connsiteY241" fmla="*/ 501041 h 1706045"/>
                <a:gd name="connsiteX242" fmla="*/ 430895 w 2991215"/>
                <a:gd name="connsiteY242" fmla="*/ 508557 h 1706045"/>
                <a:gd name="connsiteX243" fmla="*/ 438411 w 2991215"/>
                <a:gd name="connsiteY243" fmla="*/ 473484 h 1706045"/>
                <a:gd name="connsiteX244" fmla="*/ 501041 w 2991215"/>
                <a:gd name="connsiteY244" fmla="*/ 450937 h 1706045"/>
                <a:gd name="connsiteX245" fmla="*/ 516072 w 2991215"/>
                <a:gd name="connsiteY245" fmla="*/ 430896 h 1706045"/>
                <a:gd name="connsiteX246" fmla="*/ 566176 w 2991215"/>
                <a:gd name="connsiteY246" fmla="*/ 393318 h 1706045"/>
                <a:gd name="connsiteX247" fmla="*/ 568681 w 2991215"/>
                <a:gd name="connsiteY247" fmla="*/ 345719 h 1706045"/>
                <a:gd name="connsiteX248" fmla="*/ 598744 w 2991215"/>
                <a:gd name="connsiteY248" fmla="*/ 343213 h 1706045"/>
                <a:gd name="connsiteX249" fmla="*/ 626301 w 2991215"/>
                <a:gd name="connsiteY249" fmla="*/ 325677 h 1706045"/>
                <a:gd name="connsiteX250" fmla="*/ 678910 w 2991215"/>
                <a:gd name="connsiteY250" fmla="*/ 343213 h 1706045"/>
                <a:gd name="connsiteX251" fmla="*/ 701457 w 2991215"/>
                <a:gd name="connsiteY251" fmla="*/ 288099 h 1706045"/>
                <a:gd name="connsiteX252" fmla="*/ 681416 w 2991215"/>
                <a:gd name="connsiteY252" fmla="*/ 243005 h 1706045"/>
                <a:gd name="connsiteX253" fmla="*/ 711478 w 2991215"/>
                <a:gd name="connsiteY253" fmla="*/ 237995 h 1706045"/>
                <a:gd name="connsiteX254" fmla="*/ 776613 w 2991215"/>
                <a:gd name="connsiteY254" fmla="*/ 237995 h 1706045"/>
                <a:gd name="connsiteX255" fmla="*/ 774108 w 2991215"/>
                <a:gd name="connsiteY255" fmla="*/ 227974 h 1706045"/>
                <a:gd name="connsiteX256" fmla="*/ 779119 w 2991215"/>
                <a:gd name="connsiteY256" fmla="*/ 227974 h 1706045"/>
                <a:gd name="connsiteX257" fmla="*/ 784301 w 2991215"/>
                <a:gd name="connsiteY257" fmla="*/ 265543 h 1706045"/>
                <a:gd name="connsiteX258" fmla="*/ 811686 w 2991215"/>
                <a:gd name="connsiteY258" fmla="*/ 180375 h 1706045"/>
                <a:gd name="connsiteX259" fmla="*/ 834233 w 2991215"/>
                <a:gd name="connsiteY259" fmla="*/ 182880 h 1706045"/>
                <a:gd name="connsiteX260" fmla="*/ 874316 w 2991215"/>
                <a:gd name="connsiteY260" fmla="*/ 190396 h 1706045"/>
                <a:gd name="connsiteX261" fmla="*/ 884337 w 2991215"/>
                <a:gd name="connsiteY261" fmla="*/ 147807 h 1706045"/>
                <a:gd name="connsiteX262" fmla="*/ 846759 w 2991215"/>
                <a:gd name="connsiteY262" fmla="*/ 125261 h 1706045"/>
                <a:gd name="connsiteX263" fmla="*/ 801665 w 2991215"/>
                <a:gd name="connsiteY263" fmla="*/ 112735 h 1706045"/>
                <a:gd name="connsiteX264" fmla="*/ 804171 w 2991215"/>
                <a:gd name="connsiteY264" fmla="*/ 42589 h 170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2991215" h="1706045">
                  <a:moveTo>
                    <a:pt x="804171" y="42589"/>
                  </a:moveTo>
                  <a:lnTo>
                    <a:pt x="879327" y="32568"/>
                  </a:lnTo>
                  <a:lnTo>
                    <a:pt x="964504" y="37578"/>
                  </a:lnTo>
                  <a:lnTo>
                    <a:pt x="1007092" y="0"/>
                  </a:lnTo>
                  <a:lnTo>
                    <a:pt x="1037155" y="0"/>
                  </a:lnTo>
                  <a:lnTo>
                    <a:pt x="1079743" y="32568"/>
                  </a:lnTo>
                  <a:lnTo>
                    <a:pt x="1187467" y="35073"/>
                  </a:lnTo>
                  <a:lnTo>
                    <a:pt x="1207509" y="10021"/>
                  </a:lnTo>
                  <a:lnTo>
                    <a:pt x="1242582" y="7516"/>
                  </a:lnTo>
                  <a:lnTo>
                    <a:pt x="1352811" y="70146"/>
                  </a:lnTo>
                  <a:lnTo>
                    <a:pt x="1448008" y="90188"/>
                  </a:lnTo>
                  <a:lnTo>
                    <a:pt x="1483081" y="50104"/>
                  </a:lnTo>
                  <a:lnTo>
                    <a:pt x="1518154" y="45094"/>
                  </a:lnTo>
                  <a:lnTo>
                    <a:pt x="1595816" y="92693"/>
                  </a:lnTo>
                  <a:lnTo>
                    <a:pt x="1638404" y="62630"/>
                  </a:lnTo>
                  <a:lnTo>
                    <a:pt x="1668467" y="72651"/>
                  </a:lnTo>
                  <a:lnTo>
                    <a:pt x="1691013" y="112735"/>
                  </a:lnTo>
                  <a:lnTo>
                    <a:pt x="1686003" y="177870"/>
                  </a:lnTo>
                  <a:lnTo>
                    <a:pt x="1726086" y="185385"/>
                  </a:lnTo>
                  <a:lnTo>
                    <a:pt x="1761159" y="172859"/>
                  </a:lnTo>
                  <a:lnTo>
                    <a:pt x="1783706" y="192901"/>
                  </a:lnTo>
                  <a:lnTo>
                    <a:pt x="1886419" y="127766"/>
                  </a:lnTo>
                  <a:lnTo>
                    <a:pt x="1951555" y="152818"/>
                  </a:lnTo>
                  <a:lnTo>
                    <a:pt x="1926503" y="170354"/>
                  </a:lnTo>
                  <a:lnTo>
                    <a:pt x="1931513" y="227974"/>
                  </a:lnTo>
                  <a:lnTo>
                    <a:pt x="1861367" y="308141"/>
                  </a:lnTo>
                  <a:lnTo>
                    <a:pt x="1801242" y="328182"/>
                  </a:lnTo>
                  <a:lnTo>
                    <a:pt x="1701034" y="413359"/>
                  </a:lnTo>
                  <a:lnTo>
                    <a:pt x="1655940" y="408349"/>
                  </a:lnTo>
                  <a:lnTo>
                    <a:pt x="1610847" y="453442"/>
                  </a:lnTo>
                  <a:lnTo>
                    <a:pt x="1600826" y="491021"/>
                  </a:lnTo>
                  <a:lnTo>
                    <a:pt x="1573269" y="501041"/>
                  </a:lnTo>
                  <a:lnTo>
                    <a:pt x="1568258" y="533609"/>
                  </a:lnTo>
                  <a:lnTo>
                    <a:pt x="1555732" y="551145"/>
                  </a:lnTo>
                  <a:lnTo>
                    <a:pt x="1588300" y="573692"/>
                  </a:lnTo>
                  <a:lnTo>
                    <a:pt x="1663456" y="621291"/>
                  </a:lnTo>
                  <a:lnTo>
                    <a:pt x="1708550" y="648849"/>
                  </a:lnTo>
                  <a:lnTo>
                    <a:pt x="1773685" y="688932"/>
                  </a:lnTo>
                  <a:lnTo>
                    <a:pt x="1841326" y="681416"/>
                  </a:lnTo>
                  <a:lnTo>
                    <a:pt x="1966586" y="673901"/>
                  </a:lnTo>
                  <a:lnTo>
                    <a:pt x="2029216" y="631312"/>
                  </a:lnTo>
                  <a:lnTo>
                    <a:pt x="2046753" y="641333"/>
                  </a:lnTo>
                  <a:lnTo>
                    <a:pt x="2034227" y="668890"/>
                  </a:lnTo>
                  <a:lnTo>
                    <a:pt x="2054268" y="683921"/>
                  </a:lnTo>
                  <a:lnTo>
                    <a:pt x="2091846" y="656364"/>
                  </a:lnTo>
                  <a:lnTo>
                    <a:pt x="2106877" y="686427"/>
                  </a:lnTo>
                  <a:lnTo>
                    <a:pt x="2099362" y="718994"/>
                  </a:lnTo>
                  <a:lnTo>
                    <a:pt x="2101867" y="744046"/>
                  </a:lnTo>
                  <a:lnTo>
                    <a:pt x="2064289" y="774109"/>
                  </a:lnTo>
                  <a:lnTo>
                    <a:pt x="2079320" y="799161"/>
                  </a:lnTo>
                  <a:lnTo>
                    <a:pt x="2079320" y="799161"/>
                  </a:lnTo>
                  <a:lnTo>
                    <a:pt x="2069299" y="831729"/>
                  </a:lnTo>
                  <a:lnTo>
                    <a:pt x="2086836" y="851770"/>
                  </a:lnTo>
                  <a:lnTo>
                    <a:pt x="2066794" y="881833"/>
                  </a:lnTo>
                  <a:lnTo>
                    <a:pt x="2086836" y="904379"/>
                  </a:lnTo>
                  <a:lnTo>
                    <a:pt x="2084331" y="949473"/>
                  </a:lnTo>
                  <a:lnTo>
                    <a:pt x="2046753" y="1009598"/>
                  </a:lnTo>
                  <a:lnTo>
                    <a:pt x="2031721" y="1054692"/>
                  </a:lnTo>
                  <a:lnTo>
                    <a:pt x="2054268" y="1092270"/>
                  </a:lnTo>
                  <a:lnTo>
                    <a:pt x="2054268" y="1119827"/>
                  </a:lnTo>
                  <a:lnTo>
                    <a:pt x="2086836" y="1122332"/>
                  </a:lnTo>
                  <a:lnTo>
                    <a:pt x="2111888" y="1089765"/>
                  </a:lnTo>
                  <a:lnTo>
                    <a:pt x="2149466" y="1097280"/>
                  </a:lnTo>
                  <a:lnTo>
                    <a:pt x="2179528" y="1122332"/>
                  </a:lnTo>
                  <a:lnTo>
                    <a:pt x="2212096" y="1087259"/>
                  </a:lnTo>
                  <a:lnTo>
                    <a:pt x="2209591" y="1037155"/>
                  </a:lnTo>
                  <a:lnTo>
                    <a:pt x="2232138" y="999577"/>
                  </a:lnTo>
                  <a:lnTo>
                    <a:pt x="2212096" y="974525"/>
                  </a:lnTo>
                  <a:lnTo>
                    <a:pt x="2174518" y="982041"/>
                  </a:lnTo>
                  <a:lnTo>
                    <a:pt x="2159487" y="959494"/>
                  </a:lnTo>
                  <a:lnTo>
                    <a:pt x="2194560" y="914400"/>
                  </a:lnTo>
                  <a:lnTo>
                    <a:pt x="2209591" y="891853"/>
                  </a:lnTo>
                  <a:lnTo>
                    <a:pt x="2254685" y="861791"/>
                  </a:lnTo>
                  <a:lnTo>
                    <a:pt x="2292263" y="829223"/>
                  </a:lnTo>
                  <a:lnTo>
                    <a:pt x="2334851" y="836739"/>
                  </a:lnTo>
                  <a:lnTo>
                    <a:pt x="2364914" y="824213"/>
                  </a:lnTo>
                  <a:lnTo>
                    <a:pt x="2382450" y="841749"/>
                  </a:lnTo>
                  <a:lnTo>
                    <a:pt x="2347377" y="876822"/>
                  </a:lnTo>
                  <a:lnTo>
                    <a:pt x="2329841" y="906885"/>
                  </a:lnTo>
                  <a:lnTo>
                    <a:pt x="2322325" y="931937"/>
                  </a:lnTo>
                  <a:lnTo>
                    <a:pt x="2302284" y="944463"/>
                  </a:lnTo>
                  <a:lnTo>
                    <a:pt x="2272221" y="924421"/>
                  </a:lnTo>
                  <a:lnTo>
                    <a:pt x="2249674" y="951978"/>
                  </a:lnTo>
                  <a:lnTo>
                    <a:pt x="2262200" y="974525"/>
                  </a:lnTo>
                  <a:lnTo>
                    <a:pt x="2282242" y="977030"/>
                  </a:lnTo>
                  <a:lnTo>
                    <a:pt x="2339862" y="1029640"/>
                  </a:lnTo>
                  <a:lnTo>
                    <a:pt x="2412513" y="1027135"/>
                  </a:lnTo>
                  <a:lnTo>
                    <a:pt x="2422533" y="1039661"/>
                  </a:lnTo>
                  <a:lnTo>
                    <a:pt x="2359903" y="1082249"/>
                  </a:lnTo>
                  <a:lnTo>
                    <a:pt x="2339862" y="1109806"/>
                  </a:lnTo>
                  <a:lnTo>
                    <a:pt x="2337356" y="1157405"/>
                  </a:lnTo>
                  <a:lnTo>
                    <a:pt x="2322325" y="1189973"/>
                  </a:lnTo>
                  <a:lnTo>
                    <a:pt x="2287252" y="1212520"/>
                  </a:lnTo>
                  <a:lnTo>
                    <a:pt x="2239653" y="1210015"/>
                  </a:lnTo>
                  <a:lnTo>
                    <a:pt x="2209591" y="1235067"/>
                  </a:lnTo>
                  <a:lnTo>
                    <a:pt x="2197065" y="1250098"/>
                  </a:lnTo>
                  <a:lnTo>
                    <a:pt x="2237148" y="1272645"/>
                  </a:lnTo>
                  <a:lnTo>
                    <a:pt x="2279737" y="1262624"/>
                  </a:lnTo>
                  <a:lnTo>
                    <a:pt x="2334851" y="1255108"/>
                  </a:lnTo>
                  <a:lnTo>
                    <a:pt x="2417523" y="1262624"/>
                  </a:lnTo>
                  <a:lnTo>
                    <a:pt x="2472637" y="1217530"/>
                  </a:lnTo>
                  <a:lnTo>
                    <a:pt x="2560320" y="1147384"/>
                  </a:lnTo>
                  <a:lnTo>
                    <a:pt x="2582867" y="1069723"/>
                  </a:lnTo>
                  <a:lnTo>
                    <a:pt x="2622950" y="1024629"/>
                  </a:lnTo>
                  <a:lnTo>
                    <a:pt x="2658023" y="1002082"/>
                  </a:lnTo>
                  <a:lnTo>
                    <a:pt x="2675559" y="1027135"/>
                  </a:lnTo>
                  <a:lnTo>
                    <a:pt x="2660528" y="1057197"/>
                  </a:lnTo>
                  <a:lnTo>
                    <a:pt x="2660528" y="1107301"/>
                  </a:lnTo>
                  <a:lnTo>
                    <a:pt x="2642991" y="1142374"/>
                  </a:lnTo>
                  <a:lnTo>
                    <a:pt x="2620445" y="1164921"/>
                  </a:lnTo>
                  <a:lnTo>
                    <a:pt x="2585372" y="1202499"/>
                  </a:lnTo>
                  <a:lnTo>
                    <a:pt x="2585372" y="1232561"/>
                  </a:lnTo>
                  <a:lnTo>
                    <a:pt x="2552804" y="1260119"/>
                  </a:lnTo>
                  <a:lnTo>
                    <a:pt x="2577856" y="1280160"/>
                  </a:lnTo>
                  <a:lnTo>
                    <a:pt x="2630465" y="1267634"/>
                  </a:lnTo>
                  <a:lnTo>
                    <a:pt x="2645497" y="1242582"/>
                  </a:lnTo>
                  <a:lnTo>
                    <a:pt x="2648002" y="1215025"/>
                  </a:lnTo>
                  <a:lnTo>
                    <a:pt x="2668044" y="1189973"/>
                  </a:lnTo>
                  <a:lnTo>
                    <a:pt x="2663033" y="1157405"/>
                  </a:lnTo>
                  <a:lnTo>
                    <a:pt x="2690590" y="1129848"/>
                  </a:lnTo>
                  <a:lnTo>
                    <a:pt x="2683075" y="1062207"/>
                  </a:lnTo>
                  <a:lnTo>
                    <a:pt x="2723158" y="992062"/>
                  </a:lnTo>
                  <a:lnTo>
                    <a:pt x="2723158" y="959494"/>
                  </a:lnTo>
                  <a:lnTo>
                    <a:pt x="2683075" y="964504"/>
                  </a:lnTo>
                  <a:lnTo>
                    <a:pt x="2695601" y="929432"/>
                  </a:lnTo>
                  <a:lnTo>
                    <a:pt x="2690590" y="861791"/>
                  </a:lnTo>
                  <a:lnTo>
                    <a:pt x="2668044" y="849265"/>
                  </a:lnTo>
                  <a:lnTo>
                    <a:pt x="2708127" y="811687"/>
                  </a:lnTo>
                  <a:lnTo>
                    <a:pt x="2803325" y="869307"/>
                  </a:lnTo>
                  <a:lnTo>
                    <a:pt x="2820861" y="906885"/>
                  </a:lnTo>
                  <a:lnTo>
                    <a:pt x="2848418" y="891853"/>
                  </a:lnTo>
                  <a:lnTo>
                    <a:pt x="2941111" y="889348"/>
                  </a:lnTo>
                  <a:lnTo>
                    <a:pt x="2958647" y="859286"/>
                  </a:lnTo>
                  <a:lnTo>
                    <a:pt x="2991215" y="856781"/>
                  </a:lnTo>
                  <a:lnTo>
                    <a:pt x="2991215" y="911895"/>
                  </a:lnTo>
                  <a:lnTo>
                    <a:pt x="2983699" y="941958"/>
                  </a:lnTo>
                  <a:lnTo>
                    <a:pt x="2973679" y="974525"/>
                  </a:lnTo>
                  <a:lnTo>
                    <a:pt x="2921069" y="1042166"/>
                  </a:lnTo>
                  <a:lnTo>
                    <a:pt x="2855934" y="1077239"/>
                  </a:lnTo>
                  <a:lnTo>
                    <a:pt x="2833387" y="1064713"/>
                  </a:lnTo>
                  <a:lnTo>
                    <a:pt x="2800819" y="1029640"/>
                  </a:lnTo>
                  <a:lnTo>
                    <a:pt x="2735684" y="1082249"/>
                  </a:lnTo>
                  <a:lnTo>
                    <a:pt x="2728168" y="1132353"/>
                  </a:lnTo>
                  <a:lnTo>
                    <a:pt x="2750715" y="1159910"/>
                  </a:lnTo>
                  <a:lnTo>
                    <a:pt x="2738189" y="1199994"/>
                  </a:lnTo>
                  <a:lnTo>
                    <a:pt x="2735684" y="1235067"/>
                  </a:lnTo>
                  <a:lnTo>
                    <a:pt x="2720653" y="1255108"/>
                  </a:lnTo>
                  <a:lnTo>
                    <a:pt x="2678064" y="1275150"/>
                  </a:lnTo>
                  <a:lnTo>
                    <a:pt x="2650507" y="1310223"/>
                  </a:lnTo>
                  <a:lnTo>
                    <a:pt x="2640486" y="1355316"/>
                  </a:lnTo>
                  <a:lnTo>
                    <a:pt x="2637981" y="1400410"/>
                  </a:lnTo>
                  <a:lnTo>
                    <a:pt x="2582867" y="1390389"/>
                  </a:lnTo>
                  <a:lnTo>
                    <a:pt x="2530257" y="1448009"/>
                  </a:lnTo>
                  <a:lnTo>
                    <a:pt x="2480153" y="1505629"/>
                  </a:lnTo>
                  <a:lnTo>
                    <a:pt x="2382450" y="1550722"/>
                  </a:lnTo>
                  <a:lnTo>
                    <a:pt x="2294768" y="1543207"/>
                  </a:lnTo>
                  <a:lnTo>
                    <a:pt x="2259695" y="1495608"/>
                  </a:lnTo>
                  <a:lnTo>
                    <a:pt x="2156982" y="1470556"/>
                  </a:lnTo>
                  <a:lnTo>
                    <a:pt x="2126919" y="1440493"/>
                  </a:lnTo>
                  <a:lnTo>
                    <a:pt x="2099362" y="1440493"/>
                  </a:lnTo>
                  <a:lnTo>
                    <a:pt x="2076815" y="1480577"/>
                  </a:lnTo>
                  <a:lnTo>
                    <a:pt x="2024206" y="1455525"/>
                  </a:lnTo>
                  <a:lnTo>
                    <a:pt x="2009174" y="1488092"/>
                  </a:lnTo>
                  <a:lnTo>
                    <a:pt x="1996648" y="1505629"/>
                  </a:lnTo>
                  <a:lnTo>
                    <a:pt x="1856357" y="1573269"/>
                  </a:lnTo>
                  <a:lnTo>
                    <a:pt x="1728591" y="1701035"/>
                  </a:lnTo>
                  <a:lnTo>
                    <a:pt x="1680993" y="1706045"/>
                  </a:lnTo>
                  <a:lnTo>
                    <a:pt x="1640909" y="1668467"/>
                  </a:lnTo>
                  <a:lnTo>
                    <a:pt x="1648425" y="1608342"/>
                  </a:lnTo>
                  <a:lnTo>
                    <a:pt x="1625878" y="1580785"/>
                  </a:lnTo>
                  <a:lnTo>
                    <a:pt x="1560743" y="1580785"/>
                  </a:lnTo>
                  <a:lnTo>
                    <a:pt x="1475566" y="1588301"/>
                  </a:lnTo>
                  <a:lnTo>
                    <a:pt x="1442998" y="1523165"/>
                  </a:lnTo>
                  <a:lnTo>
                    <a:pt x="1410430" y="1478072"/>
                  </a:lnTo>
                  <a:lnTo>
                    <a:pt x="1442998" y="1427967"/>
                  </a:lnTo>
                  <a:lnTo>
                    <a:pt x="1430472" y="1392895"/>
                  </a:lnTo>
                  <a:lnTo>
                    <a:pt x="1400410" y="1352811"/>
                  </a:lnTo>
                  <a:lnTo>
                    <a:pt x="1400410" y="1352811"/>
                  </a:lnTo>
                  <a:lnTo>
                    <a:pt x="1437988" y="1342790"/>
                  </a:lnTo>
                  <a:lnTo>
                    <a:pt x="1432977" y="1305212"/>
                  </a:lnTo>
                  <a:lnTo>
                    <a:pt x="1400410" y="1267634"/>
                  </a:lnTo>
                  <a:lnTo>
                    <a:pt x="1395399" y="1240077"/>
                  </a:lnTo>
                  <a:lnTo>
                    <a:pt x="1367842" y="1240077"/>
                  </a:lnTo>
                  <a:lnTo>
                    <a:pt x="1340285" y="1227551"/>
                  </a:lnTo>
                  <a:lnTo>
                    <a:pt x="1330264" y="1167426"/>
                  </a:lnTo>
                  <a:lnTo>
                    <a:pt x="1297696" y="1182457"/>
                  </a:lnTo>
                  <a:lnTo>
                    <a:pt x="1257613" y="1255108"/>
                  </a:lnTo>
                  <a:lnTo>
                    <a:pt x="1154899" y="1307718"/>
                  </a:lnTo>
                  <a:lnTo>
                    <a:pt x="1127342" y="1300202"/>
                  </a:lnTo>
                  <a:lnTo>
                    <a:pt x="1097280" y="1265129"/>
                  </a:lnTo>
                  <a:lnTo>
                    <a:pt x="1057196" y="1270139"/>
                  </a:lnTo>
                  <a:lnTo>
                    <a:pt x="1022124" y="1222541"/>
                  </a:lnTo>
                  <a:lnTo>
                    <a:pt x="987051" y="1227551"/>
                  </a:lnTo>
                  <a:lnTo>
                    <a:pt x="969514" y="1257613"/>
                  </a:lnTo>
                  <a:lnTo>
                    <a:pt x="929431" y="1252603"/>
                  </a:lnTo>
                  <a:lnTo>
                    <a:pt x="871811" y="1295192"/>
                  </a:lnTo>
                  <a:lnTo>
                    <a:pt x="864296" y="1337780"/>
                  </a:lnTo>
                  <a:lnTo>
                    <a:pt x="836738" y="1380369"/>
                  </a:lnTo>
                  <a:lnTo>
                    <a:pt x="801665" y="1370348"/>
                  </a:lnTo>
                  <a:lnTo>
                    <a:pt x="779119" y="1345296"/>
                  </a:lnTo>
                  <a:lnTo>
                    <a:pt x="746551" y="1370348"/>
                  </a:lnTo>
                  <a:lnTo>
                    <a:pt x="708973" y="1370348"/>
                  </a:lnTo>
                  <a:lnTo>
                    <a:pt x="671395" y="1397905"/>
                  </a:lnTo>
                  <a:lnTo>
                    <a:pt x="631311" y="1382874"/>
                  </a:lnTo>
                  <a:lnTo>
                    <a:pt x="596239" y="1382874"/>
                  </a:lnTo>
                  <a:lnTo>
                    <a:pt x="561166" y="1357822"/>
                  </a:lnTo>
                  <a:lnTo>
                    <a:pt x="531103" y="1377863"/>
                  </a:lnTo>
                  <a:lnTo>
                    <a:pt x="493525" y="1370348"/>
                  </a:lnTo>
                  <a:lnTo>
                    <a:pt x="468473" y="1410431"/>
                  </a:lnTo>
                  <a:lnTo>
                    <a:pt x="438411" y="1427967"/>
                  </a:lnTo>
                  <a:lnTo>
                    <a:pt x="413359" y="1402915"/>
                  </a:lnTo>
                  <a:lnTo>
                    <a:pt x="393317" y="1337780"/>
                  </a:lnTo>
                  <a:lnTo>
                    <a:pt x="345718" y="1360327"/>
                  </a:lnTo>
                  <a:lnTo>
                    <a:pt x="315656" y="1365337"/>
                  </a:lnTo>
                  <a:lnTo>
                    <a:pt x="288098" y="1340285"/>
                  </a:lnTo>
                  <a:lnTo>
                    <a:pt x="323171" y="1300202"/>
                  </a:lnTo>
                  <a:lnTo>
                    <a:pt x="320666" y="1237572"/>
                  </a:lnTo>
                  <a:lnTo>
                    <a:pt x="305635" y="1207509"/>
                  </a:lnTo>
                  <a:lnTo>
                    <a:pt x="323171" y="1162416"/>
                  </a:lnTo>
                  <a:lnTo>
                    <a:pt x="280583" y="1107301"/>
                  </a:lnTo>
                  <a:lnTo>
                    <a:pt x="285593" y="1029640"/>
                  </a:lnTo>
                  <a:lnTo>
                    <a:pt x="250520" y="999577"/>
                  </a:lnTo>
                  <a:lnTo>
                    <a:pt x="207932" y="997072"/>
                  </a:lnTo>
                  <a:lnTo>
                    <a:pt x="167848" y="1007093"/>
                  </a:lnTo>
                  <a:lnTo>
                    <a:pt x="142796" y="1002082"/>
                  </a:lnTo>
                  <a:lnTo>
                    <a:pt x="97703" y="977030"/>
                  </a:lnTo>
                  <a:lnTo>
                    <a:pt x="72651" y="949473"/>
                  </a:lnTo>
                  <a:lnTo>
                    <a:pt x="32567" y="939452"/>
                  </a:lnTo>
                  <a:lnTo>
                    <a:pt x="0" y="891853"/>
                  </a:lnTo>
                  <a:lnTo>
                    <a:pt x="22547" y="849265"/>
                  </a:lnTo>
                  <a:lnTo>
                    <a:pt x="72651" y="766593"/>
                  </a:lnTo>
                  <a:lnTo>
                    <a:pt x="110229" y="736531"/>
                  </a:lnTo>
                  <a:lnTo>
                    <a:pt x="140291" y="731520"/>
                  </a:lnTo>
                  <a:lnTo>
                    <a:pt x="175364" y="711479"/>
                  </a:lnTo>
                  <a:lnTo>
                    <a:pt x="222963" y="729015"/>
                  </a:lnTo>
                  <a:lnTo>
                    <a:pt x="268057" y="698953"/>
                  </a:lnTo>
                  <a:lnTo>
                    <a:pt x="255531" y="658869"/>
                  </a:lnTo>
                  <a:cubicBezTo>
                    <a:pt x="260722" y="635507"/>
                    <a:pt x="260541" y="644021"/>
                    <a:pt x="260541" y="633817"/>
                  </a:cubicBezTo>
                  <a:lnTo>
                    <a:pt x="285593" y="591229"/>
                  </a:lnTo>
                  <a:lnTo>
                    <a:pt x="270562" y="561166"/>
                  </a:lnTo>
                  <a:lnTo>
                    <a:pt x="308140" y="536114"/>
                  </a:lnTo>
                  <a:lnTo>
                    <a:pt x="365760" y="501041"/>
                  </a:lnTo>
                  <a:lnTo>
                    <a:pt x="430895" y="508557"/>
                  </a:lnTo>
                  <a:lnTo>
                    <a:pt x="438411" y="473484"/>
                  </a:lnTo>
                  <a:lnTo>
                    <a:pt x="501041" y="450937"/>
                  </a:lnTo>
                  <a:cubicBezTo>
                    <a:pt x="514253" y="432440"/>
                    <a:pt x="508488" y="438480"/>
                    <a:pt x="516072" y="430896"/>
                  </a:cubicBezTo>
                  <a:lnTo>
                    <a:pt x="566176" y="393318"/>
                  </a:lnTo>
                  <a:lnTo>
                    <a:pt x="568681" y="345719"/>
                  </a:lnTo>
                  <a:lnTo>
                    <a:pt x="598744" y="343213"/>
                  </a:lnTo>
                  <a:lnTo>
                    <a:pt x="626301" y="325677"/>
                  </a:lnTo>
                  <a:lnTo>
                    <a:pt x="678910" y="343213"/>
                  </a:lnTo>
                  <a:lnTo>
                    <a:pt x="701457" y="288099"/>
                  </a:lnTo>
                  <a:lnTo>
                    <a:pt x="681416" y="243005"/>
                  </a:lnTo>
                  <a:lnTo>
                    <a:pt x="711478" y="237995"/>
                  </a:lnTo>
                  <a:lnTo>
                    <a:pt x="776613" y="237995"/>
                  </a:lnTo>
                  <a:cubicBezTo>
                    <a:pt x="772438" y="243840"/>
                    <a:pt x="773690" y="229644"/>
                    <a:pt x="774108" y="227974"/>
                  </a:cubicBezTo>
                  <a:cubicBezTo>
                    <a:pt x="774526" y="226304"/>
                    <a:pt x="777420" y="221713"/>
                    <a:pt x="779119" y="227974"/>
                  </a:cubicBezTo>
                  <a:cubicBezTo>
                    <a:pt x="780818" y="234235"/>
                    <a:pt x="778873" y="273476"/>
                    <a:pt x="784301" y="265543"/>
                  </a:cubicBezTo>
                  <a:cubicBezTo>
                    <a:pt x="789729" y="257610"/>
                    <a:pt x="793315" y="204592"/>
                    <a:pt x="811686" y="180375"/>
                  </a:cubicBezTo>
                  <a:lnTo>
                    <a:pt x="834233" y="182880"/>
                  </a:lnTo>
                  <a:lnTo>
                    <a:pt x="874316" y="190396"/>
                  </a:lnTo>
                  <a:lnTo>
                    <a:pt x="884337" y="147807"/>
                  </a:lnTo>
                  <a:lnTo>
                    <a:pt x="846759" y="125261"/>
                  </a:lnTo>
                  <a:lnTo>
                    <a:pt x="801665" y="112735"/>
                  </a:lnTo>
                  <a:cubicBezTo>
                    <a:pt x="809474" y="91911"/>
                    <a:pt x="809181" y="99828"/>
                    <a:pt x="804171" y="42589"/>
                  </a:cubicBezTo>
                  <a:close/>
                </a:path>
              </a:pathLst>
            </a:custGeom>
            <a:noFill/>
            <a:ln w="3175">
              <a:solidFill>
                <a:srgbClr val="E7EAE1">
                  <a:alpha val="2392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4600"/>
                </a:lnSpc>
                <a:defRPr/>
              </a:pPr>
              <a:endParaRPr lang="ru-RU" sz="600">
                <a:solidFill>
                  <a:prstClr val="white">
                    <a:lumMod val="65000"/>
                  </a:prstClr>
                </a:solidFill>
                <a:latin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2653409" y="3664013"/>
            <a:ext cx="679572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err="1" smtClean="0">
                <a:solidFill>
                  <a:srgbClr val="10AC9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Бастрикина</a:t>
            </a:r>
            <a:r>
              <a:rPr lang="ru-RU" sz="4400" b="1" dirty="0" smtClean="0">
                <a:solidFill>
                  <a:srgbClr val="10AC9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Маргарита Валерьевна</a:t>
            </a:r>
            <a:endParaRPr lang="ru-RU" sz="4400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заместитель министра экономического развития края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49" r="54973"/>
          <a:stretch/>
        </p:blipFill>
        <p:spPr>
          <a:xfrm>
            <a:off x="5576439" y="-1"/>
            <a:ext cx="6615561" cy="3002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9" b="74159"/>
          <a:stretch/>
        </p:blipFill>
        <p:spPr>
          <a:xfrm>
            <a:off x="5653912" y="3162711"/>
            <a:ext cx="7654501" cy="37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6935</TotalTime>
  <Words>355</Words>
  <Application>Microsoft Office PowerPoint</Application>
  <PresentationFormat>Широкоэкранный</PresentationFormat>
  <Paragraphs>101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 Light</vt:lpstr>
      <vt:lpstr>Open Sans</vt:lpstr>
      <vt:lpstr>Verdana</vt:lpstr>
      <vt:lpstr>Тема Office</vt:lpstr>
      <vt:lpstr>1_Тема Office</vt:lpstr>
      <vt:lpstr>Презентация PowerPoint</vt:lpstr>
      <vt:lpstr>По основным показателям г. Амурск занимает  3-е место после г. Хабаровска  и г. Комсомольска-на-Амуре</vt:lpstr>
      <vt:lpstr>Презентация PowerPoint</vt:lpstr>
      <vt:lpstr>ПРОБЛЕМНЫЕ ВОПРОСЫ</vt:lpstr>
      <vt:lpstr>НП «Инфраструктура для жизни» комплексная программа развития опорных населенных пунктов Хабаровского края</vt:lpstr>
      <vt:lpstr>Презентация PowerPoint</vt:lpstr>
    </vt:vector>
  </TitlesOfParts>
  <Company>Миистерство финансов Хабаровского края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Приятелева Анастасия Олеговна</dc:creator>
  <cp:lastModifiedBy>Васильев Андрей Николаевич</cp:lastModifiedBy>
  <cp:revision>469</cp:revision>
  <cp:lastPrinted>2025-09-30T07:07:59Z</cp:lastPrinted>
  <dcterms:created xsi:type="dcterms:W3CDTF">2024-12-06T06:13:03Z</dcterms:created>
  <dcterms:modified xsi:type="dcterms:W3CDTF">2025-09-30T07:17:46Z</dcterms:modified>
</cp:coreProperties>
</file>